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8"/>
  </p:notesMasterIdLst>
  <p:sldIdLst>
    <p:sldId id="257" r:id="rId5"/>
    <p:sldId id="312" r:id="rId6"/>
    <p:sldId id="417" r:id="rId7"/>
    <p:sldId id="258" r:id="rId8"/>
    <p:sldId id="265" r:id="rId9"/>
    <p:sldId id="267" r:id="rId10"/>
    <p:sldId id="266" r:id="rId11"/>
    <p:sldId id="268" r:id="rId12"/>
    <p:sldId id="403" r:id="rId13"/>
    <p:sldId id="399" r:id="rId14"/>
    <p:sldId id="260" r:id="rId15"/>
    <p:sldId id="270" r:id="rId16"/>
    <p:sldId id="259" r:id="rId17"/>
    <p:sldId id="365" r:id="rId18"/>
    <p:sldId id="271" r:id="rId19"/>
    <p:sldId id="383" r:id="rId20"/>
    <p:sldId id="400" r:id="rId21"/>
    <p:sldId id="262" r:id="rId22"/>
    <p:sldId id="272" r:id="rId23"/>
    <p:sldId id="273" r:id="rId24"/>
    <p:sldId id="280" r:id="rId25"/>
    <p:sldId id="279" r:id="rId26"/>
    <p:sldId id="281" r:id="rId27"/>
    <p:sldId id="372" r:id="rId28"/>
    <p:sldId id="263" r:id="rId29"/>
    <p:sldId id="401" r:id="rId30"/>
    <p:sldId id="402" r:id="rId31"/>
    <p:sldId id="366" r:id="rId32"/>
    <p:sldId id="368" r:id="rId33"/>
    <p:sldId id="405" r:id="rId34"/>
    <p:sldId id="284" r:id="rId35"/>
    <p:sldId id="385" r:id="rId36"/>
    <p:sldId id="386" r:id="rId37"/>
    <p:sldId id="407" r:id="rId38"/>
    <p:sldId id="418" r:id="rId39"/>
    <p:sldId id="406" r:id="rId40"/>
    <p:sldId id="421" r:id="rId41"/>
    <p:sldId id="287" r:id="rId42"/>
    <p:sldId id="288" r:id="rId43"/>
    <p:sldId id="289" r:id="rId44"/>
    <p:sldId id="376" r:id="rId45"/>
    <p:sldId id="384" r:id="rId46"/>
    <p:sldId id="382" r:id="rId47"/>
    <p:sldId id="313" r:id="rId48"/>
    <p:sldId id="422" r:id="rId49"/>
    <p:sldId id="394" r:id="rId50"/>
    <p:sldId id="395" r:id="rId51"/>
    <p:sldId id="396" r:id="rId52"/>
    <p:sldId id="388" r:id="rId53"/>
    <p:sldId id="408" r:id="rId54"/>
    <p:sldId id="370" r:id="rId55"/>
    <p:sldId id="423" r:id="rId56"/>
    <p:sldId id="290" r:id="rId57"/>
    <p:sldId id="363" r:id="rId58"/>
    <p:sldId id="264" r:id="rId59"/>
    <p:sldId id="291" r:id="rId60"/>
    <p:sldId id="293" r:id="rId61"/>
    <p:sldId id="294" r:id="rId62"/>
    <p:sldId id="295" r:id="rId63"/>
    <p:sldId id="371" r:id="rId64"/>
    <p:sldId id="348" r:id="rId65"/>
    <p:sldId id="389" r:id="rId66"/>
    <p:sldId id="349" r:id="rId67"/>
    <p:sldId id="350" r:id="rId68"/>
    <p:sldId id="351" r:id="rId69"/>
    <p:sldId id="299" r:id="rId70"/>
    <p:sldId id="300" r:id="rId71"/>
    <p:sldId id="357" r:id="rId72"/>
    <p:sldId id="358" r:id="rId73"/>
    <p:sldId id="359" r:id="rId74"/>
    <p:sldId id="292" r:id="rId75"/>
    <p:sldId id="412" r:id="rId76"/>
    <p:sldId id="390" r:id="rId77"/>
    <p:sldId id="305" r:id="rId78"/>
    <p:sldId id="306" r:id="rId79"/>
    <p:sldId id="307" r:id="rId80"/>
    <p:sldId id="308" r:id="rId81"/>
    <p:sldId id="315" r:id="rId82"/>
    <p:sldId id="321" r:id="rId83"/>
    <p:sldId id="316" r:id="rId84"/>
    <p:sldId id="323" r:id="rId85"/>
    <p:sldId id="324" r:id="rId86"/>
    <p:sldId id="326" r:id="rId87"/>
    <p:sldId id="327" r:id="rId88"/>
    <p:sldId id="413" r:id="rId89"/>
    <p:sldId id="318" r:id="rId90"/>
    <p:sldId id="414" r:id="rId91"/>
    <p:sldId id="416" r:id="rId92"/>
    <p:sldId id="415" r:id="rId93"/>
    <p:sldId id="328" r:id="rId94"/>
    <p:sldId id="329" r:id="rId95"/>
    <p:sldId id="330" r:id="rId96"/>
    <p:sldId id="331" r:id="rId97"/>
    <p:sldId id="332" r:id="rId98"/>
    <p:sldId id="360" r:id="rId99"/>
    <p:sldId id="334" r:id="rId100"/>
    <p:sldId id="335" r:id="rId101"/>
    <p:sldId id="336" r:id="rId102"/>
    <p:sldId id="337" r:id="rId103"/>
    <p:sldId id="338" r:id="rId104"/>
    <p:sldId id="398" r:id="rId105"/>
    <p:sldId id="419" r:id="rId106"/>
    <p:sldId id="341" r:id="rId107"/>
    <p:sldId id="391" r:id="rId108"/>
    <p:sldId id="392" r:id="rId109"/>
    <p:sldId id="393" r:id="rId110"/>
    <p:sldId id="340" r:id="rId111"/>
    <p:sldId id="342" r:id="rId112"/>
    <p:sldId id="344" r:id="rId113"/>
    <p:sldId id="345" r:id="rId114"/>
    <p:sldId id="346" r:id="rId115"/>
    <p:sldId id="375" r:id="rId116"/>
    <p:sldId id="420" r:id="rId117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1ED1F-1797-4E83-BE92-F5F895558305}" v="69" dt="2024-01-16T12:42:47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2073" autoAdjust="0"/>
  </p:normalViewPr>
  <p:slideViewPr>
    <p:cSldViewPr snapToGrid="0">
      <p:cViewPr>
        <p:scale>
          <a:sx n="100" d="100"/>
          <a:sy n="100" d="100"/>
        </p:scale>
        <p:origin x="348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tonomousSystems@outlook.com" userId="146d25dff316dded" providerId="LiveId" clId="{8DE0C803-1991-422C-9AC3-456258747FE5}"/>
    <pc:docChg chg="custSel addSld modSld sldOrd">
      <pc:chgData name="autonomousSystems@outlook.com" userId="146d25dff316dded" providerId="LiveId" clId="{8DE0C803-1991-422C-9AC3-456258747FE5}" dt="2023-12-11T11:10:17.308" v="149" actId="14100"/>
      <pc:docMkLst>
        <pc:docMk/>
      </pc:docMkLst>
      <pc:sldChg chg="modSp mod">
        <pc:chgData name="autonomousSystems@outlook.com" userId="146d25dff316dded" providerId="LiveId" clId="{8DE0C803-1991-422C-9AC3-456258747FE5}" dt="2023-12-04T16:16:50.050" v="63" actId="20577"/>
        <pc:sldMkLst>
          <pc:docMk/>
          <pc:sldMk cId="2511930944" sldId="259"/>
        </pc:sldMkLst>
        <pc:spChg chg="mod">
          <ac:chgData name="autonomousSystems@outlook.com" userId="146d25dff316dded" providerId="LiveId" clId="{8DE0C803-1991-422C-9AC3-456258747FE5}" dt="2023-12-04T16:16:50.050" v="63" actId="20577"/>
          <ac:spMkLst>
            <pc:docMk/>
            <pc:sldMk cId="2511930944" sldId="259"/>
            <ac:spMk id="5" creationId="{76E3E5D2-265A-C52A-C271-2A89A5A68B31}"/>
          </ac:spMkLst>
        </pc:spChg>
      </pc:sldChg>
      <pc:sldChg chg="ord">
        <pc:chgData name="autonomousSystems@outlook.com" userId="146d25dff316dded" providerId="LiveId" clId="{8DE0C803-1991-422C-9AC3-456258747FE5}" dt="2023-12-04T16:17:02.039" v="65"/>
        <pc:sldMkLst>
          <pc:docMk/>
          <pc:sldMk cId="883623620" sldId="271"/>
        </pc:sldMkLst>
      </pc:sldChg>
      <pc:sldChg chg="modSp mod">
        <pc:chgData name="autonomousSystems@outlook.com" userId="146d25dff316dded" providerId="LiveId" clId="{8DE0C803-1991-422C-9AC3-456258747FE5}" dt="2023-12-04T16:17:30.613" v="91" actId="20577"/>
        <pc:sldMkLst>
          <pc:docMk/>
          <pc:sldMk cId="1558151503" sldId="272"/>
        </pc:sldMkLst>
        <pc:spChg chg="mod">
          <ac:chgData name="autonomousSystems@outlook.com" userId="146d25dff316dded" providerId="LiveId" clId="{8DE0C803-1991-422C-9AC3-456258747FE5}" dt="2023-12-04T16:17:30.613" v="91" actId="20577"/>
          <ac:spMkLst>
            <pc:docMk/>
            <pc:sldMk cId="1558151503" sldId="272"/>
            <ac:spMk id="2" creationId="{5A4C55B0-9E1D-B850-682A-B663540C9157}"/>
          </ac:spMkLst>
        </pc:spChg>
      </pc:sldChg>
      <pc:sldChg chg="modSp mod">
        <pc:chgData name="autonomousSystems@outlook.com" userId="146d25dff316dded" providerId="LiveId" clId="{8DE0C803-1991-422C-9AC3-456258747FE5}" dt="2023-12-04T16:17:40.151" v="110" actId="20577"/>
        <pc:sldMkLst>
          <pc:docMk/>
          <pc:sldMk cId="3023643048" sldId="273"/>
        </pc:sldMkLst>
        <pc:spChg chg="mod">
          <ac:chgData name="autonomousSystems@outlook.com" userId="146d25dff316dded" providerId="LiveId" clId="{8DE0C803-1991-422C-9AC3-456258747FE5}" dt="2023-12-04T16:17:40.151" v="110" actId="20577"/>
          <ac:spMkLst>
            <pc:docMk/>
            <pc:sldMk cId="3023643048" sldId="273"/>
            <ac:spMk id="2" creationId="{27F3FE26-87C0-C643-AF70-4D50CE84E40D}"/>
          </ac:spMkLst>
        </pc:spChg>
      </pc:sldChg>
      <pc:sldChg chg="addSp delSp modSp mod modAnim">
        <pc:chgData name="autonomousSystems@outlook.com" userId="146d25dff316dded" providerId="LiveId" clId="{8DE0C803-1991-422C-9AC3-456258747FE5}" dt="2023-12-04T16:20:31.652" v="144"/>
        <pc:sldMkLst>
          <pc:docMk/>
          <pc:sldMk cId="4002524282" sldId="400"/>
        </pc:sldMkLst>
        <pc:spChg chg="mod">
          <ac:chgData name="autonomousSystems@outlook.com" userId="146d25dff316dded" providerId="LiveId" clId="{8DE0C803-1991-422C-9AC3-456258747FE5}" dt="2023-12-04T16:20:08.518" v="142" actId="14100"/>
          <ac:spMkLst>
            <pc:docMk/>
            <pc:sldMk cId="4002524282" sldId="400"/>
            <ac:spMk id="2" creationId="{DC213858-BCA2-9448-28FB-B5D9616DDB3C}"/>
          </ac:spMkLst>
        </pc:spChg>
        <pc:spChg chg="del">
          <ac:chgData name="autonomousSystems@outlook.com" userId="146d25dff316dded" providerId="LiveId" clId="{8DE0C803-1991-422C-9AC3-456258747FE5}" dt="2023-12-04T16:20:18.268" v="143" actId="21"/>
          <ac:spMkLst>
            <pc:docMk/>
            <pc:sldMk cId="4002524282" sldId="400"/>
            <ac:spMk id="4" creationId="{28CF5FAB-333B-610D-740B-04C0C113B668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5" creationId="{C03A044B-6F07-0752-F000-04ED373D3240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6" creationId="{C647DC17-3111-3BF2-1BF2-1771E9474D17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7" creationId="{10354C9E-8DB7-6354-3391-3D092D5CBA56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8" creationId="{50C81100-FB3B-4983-EA6C-2C81E4EAF069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9" creationId="{DCDE2FE5-8A69-E14F-7133-932AE69C1240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12" creationId="{9E7189C6-974A-08CF-6CE4-76D5F1B6BBDC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13" creationId="{44A163E6-4A6F-D25F-E073-25C3E5501581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14" creationId="{5FFA6F8D-8BDB-092C-5ED5-C584AD645C09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15" creationId="{4B25E7C1-C28B-16D5-F153-810682AF6AB4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1" creationId="{747263AC-FBA1-7A28-E135-08A4FA69A818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2" creationId="{15CA3715-890E-0E5A-B7A9-9E03A10329B9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3" creationId="{59060312-9088-2F1B-048B-8A65675C8EA5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4" creationId="{B64A5E8A-339A-E550-D962-F35BD08D4957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5" creationId="{A719DC61-58CC-55B7-3395-0A63EABFD928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7" creationId="{C7162926-51B7-A6F9-171E-C459046FF8D4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29" creationId="{EF68A1C9-F69D-3AE5-1D02-2A17288962F1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1" creationId="{C90B7D7A-616B-C117-FE7E-B9B69A12EF83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3" creationId="{C190BC67-59DD-2FFF-E232-C1E8A1CADCD7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4" creationId="{5FB8FA79-314E-8571-8508-012852420359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6" creationId="{88FAA512-EAD7-F5CF-E770-ED42A7B5BF0D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8" creationId="{E4B7571B-A650-17BE-77B1-B40A6EE41891}"/>
          </ac:spMkLst>
        </pc:spChg>
        <pc:spChg chg="add mod">
          <ac:chgData name="autonomousSystems@outlook.com" userId="146d25dff316dded" providerId="LiveId" clId="{8DE0C803-1991-422C-9AC3-456258747FE5}" dt="2023-12-04T16:19:58.403" v="140" actId="1076"/>
          <ac:spMkLst>
            <pc:docMk/>
            <pc:sldMk cId="4002524282" sldId="400"/>
            <ac:spMk id="39" creationId="{DF9E66A3-25F4-10D8-1CAF-B95E44686F39}"/>
          </ac:spMkLst>
        </pc:sp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0" creationId="{01688956-B08D-D540-D2D9-6F93477800EC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1" creationId="{9B0A09FB-41AB-5927-D129-CBD8513E9C94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6" creationId="{E8670ECE-749D-0F2A-C6A0-34851321464F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7" creationId="{EA3EFE54-A66A-7877-21C1-10766E16E4C2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8" creationId="{F6CCF965-41DA-CC25-001F-87C97C658378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19" creationId="{5ADDF487-88D1-17E9-76B9-32E098AB93AB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20" creationId="{CB7A64D4-0E19-E2BD-4D54-1910853DDBED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26" creationId="{854F1F79-69B0-DF08-9C14-0DFD5701D908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28" creationId="{C46B5AE7-3110-B46C-87E5-B7B75A15803C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30" creationId="{25EA9BC5-B186-C707-75F6-1A4317DF24CE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32" creationId="{D38B8400-A77A-C106-69EE-A502A5F76537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35" creationId="{EBD13D53-3D94-D024-689F-494D87ACBD01}"/>
          </ac:cxnSpMkLst>
        </pc:cxnChg>
        <pc:cxnChg chg="add mod">
          <ac:chgData name="autonomousSystems@outlook.com" userId="146d25dff316dded" providerId="LiveId" clId="{8DE0C803-1991-422C-9AC3-456258747FE5}" dt="2023-12-04T16:19:58.403" v="140" actId="1076"/>
          <ac:cxnSpMkLst>
            <pc:docMk/>
            <pc:sldMk cId="4002524282" sldId="400"/>
            <ac:cxnSpMk id="37" creationId="{DFAFD463-98C2-6201-FD9E-60CF7896DA4F}"/>
          </ac:cxnSpMkLst>
        </pc:cxnChg>
      </pc:sldChg>
      <pc:sldChg chg="addSp delSp modSp add mod">
        <pc:chgData name="autonomousSystems@outlook.com" userId="146d25dff316dded" providerId="LiveId" clId="{8DE0C803-1991-422C-9AC3-456258747FE5}" dt="2023-12-11T11:10:17.308" v="149" actId="14100"/>
        <pc:sldMkLst>
          <pc:docMk/>
          <pc:sldMk cId="336852496" sldId="681"/>
        </pc:sldMkLst>
        <pc:spChg chg="add del mod">
          <ac:chgData name="autonomousSystems@outlook.com" userId="146d25dff316dded" providerId="LiveId" clId="{8DE0C803-1991-422C-9AC3-456258747FE5}" dt="2023-12-11T11:10:10.568" v="147"/>
          <ac:spMkLst>
            <pc:docMk/>
            <pc:sldMk cId="336852496" sldId="681"/>
            <ac:spMk id="3" creationId="{795E6D2F-B835-7432-B9A2-50EC60D521BC}"/>
          </ac:spMkLst>
        </pc:spChg>
        <pc:graphicFrameChg chg="add mod">
          <ac:chgData name="autonomousSystems@outlook.com" userId="146d25dff316dded" providerId="LiveId" clId="{8DE0C803-1991-422C-9AC3-456258747FE5}" dt="2023-12-11T11:10:17.308" v="149" actId="14100"/>
          <ac:graphicFrameMkLst>
            <pc:docMk/>
            <pc:sldMk cId="336852496" sldId="681"/>
            <ac:graphicFrameMk id="6" creationId="{DE6A06E1-6523-9BF7-A212-DC794C0D4DF2}"/>
          </ac:graphicFrameMkLst>
        </pc:graphicFrameChg>
        <pc:graphicFrameChg chg="del">
          <ac:chgData name="autonomousSystems@outlook.com" userId="146d25dff316dded" providerId="LiveId" clId="{8DE0C803-1991-422C-9AC3-456258747FE5}" dt="2023-12-11T11:10:08.618" v="146" actId="478"/>
          <ac:graphicFrameMkLst>
            <pc:docMk/>
            <pc:sldMk cId="336852496" sldId="681"/>
            <ac:graphicFrameMk id="7" creationId="{FF08F6B2-F2DC-674A-27D4-3387030B3841}"/>
          </ac:graphicFrameMkLst>
        </pc:graphicFrameChg>
      </pc:sldChg>
    </pc:docChg>
  </pc:docChgLst>
  <pc:docChgLst>
    <pc:chgData name="autonomousSystems@outlook.com" userId="146d25dff316dded" providerId="LiveId" clId="{7A864499-DCA3-4706-B50A-E36DBE4B71EA}"/>
    <pc:docChg chg="custSel addSld delSld modSld">
      <pc:chgData name="autonomousSystems@outlook.com" userId="146d25dff316dded" providerId="LiveId" clId="{7A864499-DCA3-4706-B50A-E36DBE4B71EA}" dt="2022-12-05T11:56:35.347" v="39" actId="700"/>
      <pc:docMkLst>
        <pc:docMk/>
      </pc:docMkLst>
      <pc:sldChg chg="modSp mod">
        <pc:chgData name="autonomousSystems@outlook.com" userId="146d25dff316dded" providerId="LiveId" clId="{7A864499-DCA3-4706-B50A-E36DBE4B71EA}" dt="2022-12-05T11:56:15.975" v="28" actId="20577"/>
        <pc:sldMkLst>
          <pc:docMk/>
          <pc:sldMk cId="3010300095" sldId="257"/>
        </pc:sldMkLst>
        <pc:spChg chg="mod">
          <ac:chgData name="autonomousSystems@outlook.com" userId="146d25dff316dded" providerId="LiveId" clId="{7A864499-DCA3-4706-B50A-E36DBE4B71EA}" dt="2022-12-05T11:56:15.975" v="28" actId="20577"/>
          <ac:spMkLst>
            <pc:docMk/>
            <pc:sldMk cId="3010300095" sldId="257"/>
            <ac:spMk id="3" creationId="{D2260A90-7F07-4A3F-9158-D95B5CA4BBFB}"/>
          </ac:spMkLst>
        </pc:spChg>
      </pc:sldChg>
      <pc:sldChg chg="addSp delSp modSp new mod modClrScheme chgLayout">
        <pc:chgData name="autonomousSystems@outlook.com" userId="146d25dff316dded" providerId="LiveId" clId="{7A864499-DCA3-4706-B50A-E36DBE4B71EA}" dt="2022-12-05T11:56:35.347" v="39" actId="700"/>
        <pc:sldMkLst>
          <pc:docMk/>
          <pc:sldMk cId="1706459819" sldId="258"/>
        </pc:sldMkLst>
        <pc:spChg chg="del mod ord">
          <ac:chgData name="autonomousSystems@outlook.com" userId="146d25dff316dded" providerId="LiveId" clId="{7A864499-DCA3-4706-B50A-E36DBE4B71EA}" dt="2022-12-05T11:56:35.347" v="39" actId="700"/>
          <ac:spMkLst>
            <pc:docMk/>
            <pc:sldMk cId="1706459819" sldId="258"/>
            <ac:spMk id="2" creationId="{E77B2215-0852-A9DD-9374-2DEBF72D2910}"/>
          </ac:spMkLst>
        </pc:spChg>
        <pc:spChg chg="del mod ord">
          <ac:chgData name="autonomousSystems@outlook.com" userId="146d25dff316dded" providerId="LiveId" clId="{7A864499-DCA3-4706-B50A-E36DBE4B71EA}" dt="2022-12-05T11:56:35.347" v="39" actId="700"/>
          <ac:spMkLst>
            <pc:docMk/>
            <pc:sldMk cId="1706459819" sldId="258"/>
            <ac:spMk id="3" creationId="{755EDAFA-C1E3-BCC9-6199-738579A51078}"/>
          </ac:spMkLst>
        </pc:spChg>
        <pc:spChg chg="mod ord">
          <ac:chgData name="autonomousSystems@outlook.com" userId="146d25dff316dded" providerId="LiveId" clId="{7A864499-DCA3-4706-B50A-E36DBE4B71EA}" dt="2022-12-05T11:56:35.347" v="39" actId="700"/>
          <ac:spMkLst>
            <pc:docMk/>
            <pc:sldMk cId="1706459819" sldId="258"/>
            <ac:spMk id="4" creationId="{D0A893B2-D5B9-4C6E-2A48-C64232C837D4}"/>
          </ac:spMkLst>
        </pc:spChg>
        <pc:spChg chg="add mod ord">
          <ac:chgData name="autonomousSystems@outlook.com" userId="146d25dff316dded" providerId="LiveId" clId="{7A864499-DCA3-4706-B50A-E36DBE4B71EA}" dt="2022-12-05T11:56:35.347" v="39" actId="700"/>
          <ac:spMkLst>
            <pc:docMk/>
            <pc:sldMk cId="1706459819" sldId="258"/>
            <ac:spMk id="5" creationId="{76E3E5D2-265A-C52A-C271-2A89A5A68B31}"/>
          </ac:spMkLst>
        </pc:spChg>
        <pc:spChg chg="add mod ord">
          <ac:chgData name="autonomousSystems@outlook.com" userId="146d25dff316dded" providerId="LiveId" clId="{7A864499-DCA3-4706-B50A-E36DBE4B71EA}" dt="2022-12-05T11:56:35.347" v="39" actId="700"/>
          <ac:spMkLst>
            <pc:docMk/>
            <pc:sldMk cId="1706459819" sldId="258"/>
            <ac:spMk id="6" creationId="{1BE79A79-D042-2D85-B43F-D89EEB9252BC}"/>
          </ac:spMkLst>
        </pc:spChg>
      </pc:sldChg>
      <pc:sldChg chg="del">
        <pc:chgData name="autonomousSystems@outlook.com" userId="146d25dff316dded" providerId="LiveId" clId="{7A864499-DCA3-4706-B50A-E36DBE4B71EA}" dt="2022-12-05T11:56:19.650" v="29" actId="47"/>
        <pc:sldMkLst>
          <pc:docMk/>
          <pc:sldMk cId="2538749215" sldId="270"/>
        </pc:sldMkLst>
      </pc:sldChg>
      <pc:sldChg chg="del">
        <pc:chgData name="autonomousSystems@outlook.com" userId="146d25dff316dded" providerId="LiveId" clId="{7A864499-DCA3-4706-B50A-E36DBE4B71EA}" dt="2022-12-05T11:56:20.186" v="32" actId="47"/>
        <pc:sldMkLst>
          <pc:docMk/>
          <pc:sldMk cId="137993206" sldId="271"/>
        </pc:sldMkLst>
      </pc:sldChg>
      <pc:sldChg chg="del">
        <pc:chgData name="autonomousSystems@outlook.com" userId="146d25dff316dded" providerId="LiveId" clId="{7A864499-DCA3-4706-B50A-E36DBE4B71EA}" dt="2022-12-05T11:56:20.023" v="31" actId="47"/>
        <pc:sldMkLst>
          <pc:docMk/>
          <pc:sldMk cId="701449974" sldId="272"/>
        </pc:sldMkLst>
      </pc:sldChg>
      <pc:sldChg chg="del">
        <pc:chgData name="autonomousSystems@outlook.com" userId="146d25dff316dded" providerId="LiveId" clId="{7A864499-DCA3-4706-B50A-E36DBE4B71EA}" dt="2022-12-05T11:56:19.853" v="30" actId="47"/>
        <pc:sldMkLst>
          <pc:docMk/>
          <pc:sldMk cId="4087860079" sldId="273"/>
        </pc:sldMkLst>
      </pc:sldChg>
      <pc:sldChg chg="del">
        <pc:chgData name="autonomousSystems@outlook.com" userId="146d25dff316dded" providerId="LiveId" clId="{7A864499-DCA3-4706-B50A-E36DBE4B71EA}" dt="2022-12-05T11:56:20.342" v="33" actId="47"/>
        <pc:sldMkLst>
          <pc:docMk/>
          <pc:sldMk cId="2871181698" sldId="275"/>
        </pc:sldMkLst>
      </pc:sldChg>
      <pc:sldChg chg="del">
        <pc:chgData name="autonomousSystems@outlook.com" userId="146d25dff316dded" providerId="LiveId" clId="{7A864499-DCA3-4706-B50A-E36DBE4B71EA}" dt="2022-12-05T11:56:20.498" v="34" actId="47"/>
        <pc:sldMkLst>
          <pc:docMk/>
          <pc:sldMk cId="2686428961" sldId="276"/>
        </pc:sldMkLst>
      </pc:sldChg>
      <pc:sldChg chg="del">
        <pc:chgData name="autonomousSystems@outlook.com" userId="146d25dff316dded" providerId="LiveId" clId="{7A864499-DCA3-4706-B50A-E36DBE4B71EA}" dt="2022-12-05T11:56:20.651" v="35" actId="47"/>
        <pc:sldMkLst>
          <pc:docMk/>
          <pc:sldMk cId="1399490927" sldId="277"/>
        </pc:sldMkLst>
      </pc:sldChg>
      <pc:sldChg chg="del">
        <pc:chgData name="autonomousSystems@outlook.com" userId="146d25dff316dded" providerId="LiveId" clId="{7A864499-DCA3-4706-B50A-E36DBE4B71EA}" dt="2022-12-05T11:56:20.801" v="36" actId="47"/>
        <pc:sldMkLst>
          <pc:docMk/>
          <pc:sldMk cId="3525379028" sldId="278"/>
        </pc:sldMkLst>
      </pc:sldChg>
      <pc:sldChg chg="del">
        <pc:chgData name="autonomousSystems@outlook.com" userId="146d25dff316dded" providerId="LiveId" clId="{7A864499-DCA3-4706-B50A-E36DBE4B71EA}" dt="2022-12-05T11:56:20.953" v="37" actId="47"/>
        <pc:sldMkLst>
          <pc:docMk/>
          <pc:sldMk cId="90346286" sldId="279"/>
        </pc:sldMkLst>
      </pc:sldChg>
    </pc:docChg>
  </pc:docChgLst>
  <pc:docChgLst>
    <pc:chgData name="autonomoussystems@outlook.com" userId="146d25dff316dded" providerId="LiveId" clId="{1611ED1F-1797-4E83-BE92-F5F895558305}"/>
    <pc:docChg chg="undo custSel addSld delSld modSld sldOrd">
      <pc:chgData name="autonomoussystems@outlook.com" userId="146d25dff316dded" providerId="LiveId" clId="{1611ED1F-1797-4E83-BE92-F5F895558305}" dt="2024-01-16T12:42:47.798" v="100" actId="20577"/>
      <pc:docMkLst>
        <pc:docMk/>
      </pc:docMkLst>
      <pc:sldChg chg="ord">
        <pc:chgData name="autonomoussystems@outlook.com" userId="146d25dff316dded" providerId="LiveId" clId="{1611ED1F-1797-4E83-BE92-F5F895558305}" dt="2024-01-15T11:27:27.042" v="3"/>
        <pc:sldMkLst>
          <pc:docMk/>
          <pc:sldMk cId="581468458" sldId="265"/>
        </pc:sldMkLst>
      </pc:sldChg>
      <pc:sldChg chg="modSp">
        <pc:chgData name="autonomoussystems@outlook.com" userId="146d25dff316dded" providerId="LiveId" clId="{1611ED1F-1797-4E83-BE92-F5F895558305}" dt="2024-01-16T12:41:39.074" v="87" actId="20577"/>
        <pc:sldMkLst>
          <pc:docMk/>
          <pc:sldMk cId="1299943940" sldId="290"/>
        </pc:sldMkLst>
        <pc:spChg chg="mod">
          <ac:chgData name="autonomoussystems@outlook.com" userId="146d25dff316dded" providerId="LiveId" clId="{1611ED1F-1797-4E83-BE92-F5F895558305}" dt="2024-01-16T12:41:39.074" v="87" actId="20577"/>
          <ac:spMkLst>
            <pc:docMk/>
            <pc:sldMk cId="1299943940" sldId="290"/>
            <ac:spMk id="2" creationId="{0C1161E9-EFE8-CA7F-A655-D87BC6CA3909}"/>
          </ac:spMkLst>
        </pc:spChg>
      </pc:sldChg>
      <pc:sldChg chg="modSp">
        <pc:chgData name="autonomoussystems@outlook.com" userId="146d25dff316dded" providerId="LiveId" clId="{1611ED1F-1797-4E83-BE92-F5F895558305}" dt="2024-01-16T12:42:47.798" v="100" actId="20577"/>
        <pc:sldMkLst>
          <pc:docMk/>
          <pc:sldMk cId="3610822794" sldId="363"/>
        </pc:sldMkLst>
        <pc:spChg chg="mod">
          <ac:chgData name="autonomoussystems@outlook.com" userId="146d25dff316dded" providerId="LiveId" clId="{1611ED1F-1797-4E83-BE92-F5F895558305}" dt="2024-01-16T12:42:47.798" v="100" actId="20577"/>
          <ac:spMkLst>
            <pc:docMk/>
            <pc:sldMk cId="3610822794" sldId="363"/>
            <ac:spMk id="35" creationId="{56957472-8FA7-36E0-87D3-4C6E3A8FB6F5}"/>
          </ac:spMkLst>
        </pc:spChg>
      </pc:sldChg>
      <pc:sldChg chg="modSp del mod">
        <pc:chgData name="autonomoussystems@outlook.com" userId="146d25dff316dded" providerId="LiveId" clId="{1611ED1F-1797-4E83-BE92-F5F895558305}" dt="2024-01-15T11:32:58.562" v="7" actId="47"/>
        <pc:sldMkLst>
          <pc:docMk/>
          <pc:sldMk cId="1834912253" sldId="379"/>
        </pc:sldMkLst>
        <pc:spChg chg="mod">
          <ac:chgData name="autonomoussystems@outlook.com" userId="146d25dff316dded" providerId="LiveId" clId="{1611ED1F-1797-4E83-BE92-F5F895558305}" dt="2024-01-15T11:32:22.096" v="5" actId="1076"/>
          <ac:spMkLst>
            <pc:docMk/>
            <pc:sldMk cId="1834912253" sldId="379"/>
            <ac:spMk id="14" creationId="{5F8B1E8D-F0BE-4E85-71E7-EC6C50D60857}"/>
          </ac:spMkLst>
        </pc:spChg>
      </pc:sldChg>
      <pc:sldChg chg="del">
        <pc:chgData name="autonomoussystems@outlook.com" userId="146d25dff316dded" providerId="LiveId" clId="{1611ED1F-1797-4E83-BE92-F5F895558305}" dt="2024-01-15T11:32:52.553" v="6" actId="47"/>
        <pc:sldMkLst>
          <pc:docMk/>
          <pc:sldMk cId="2058272139" sldId="381"/>
        </pc:sldMkLst>
      </pc:sldChg>
      <pc:sldChg chg="modSp mod">
        <pc:chgData name="autonomoussystems@outlook.com" userId="146d25dff316dded" providerId="LiveId" clId="{1611ED1F-1797-4E83-BE92-F5F895558305}" dt="2024-01-16T12:28:53.332" v="41" actId="20577"/>
        <pc:sldMkLst>
          <pc:docMk/>
          <pc:sldMk cId="1353139905" sldId="385"/>
        </pc:sldMkLst>
        <pc:graphicFrameChg chg="modGraphic">
          <ac:chgData name="autonomoussystems@outlook.com" userId="146d25dff316dded" providerId="LiveId" clId="{1611ED1F-1797-4E83-BE92-F5F895558305}" dt="2024-01-16T12:28:53.332" v="41" actId="20577"/>
          <ac:graphicFrameMkLst>
            <pc:docMk/>
            <pc:sldMk cId="1353139905" sldId="385"/>
            <ac:graphicFrameMk id="7" creationId="{2D6824A3-179C-0F40-EA8D-BA58B37A2B78}"/>
          </ac:graphicFrameMkLst>
        </pc:graphicFrameChg>
      </pc:sldChg>
      <pc:sldChg chg="delSp modSp mod modAnim">
        <pc:chgData name="autonomoussystems@outlook.com" userId="146d25dff316dded" providerId="LiveId" clId="{1611ED1F-1797-4E83-BE92-F5F895558305}" dt="2024-01-16T12:30:04.920" v="74" actId="20577"/>
        <pc:sldMkLst>
          <pc:docMk/>
          <pc:sldMk cId="2416150282" sldId="386"/>
        </pc:sldMkLst>
        <pc:spChg chg="del mod">
          <ac:chgData name="autonomoussystems@outlook.com" userId="146d25dff316dded" providerId="LiveId" clId="{1611ED1F-1797-4E83-BE92-F5F895558305}" dt="2024-01-15T11:35:36.054" v="19"/>
          <ac:spMkLst>
            <pc:docMk/>
            <pc:sldMk cId="2416150282" sldId="386"/>
            <ac:spMk id="8" creationId="{F029C907-1CB8-D12B-2D2D-7D5F70855B81}"/>
          </ac:spMkLst>
        </pc:spChg>
        <pc:spChg chg="mod">
          <ac:chgData name="autonomoussystems@outlook.com" userId="146d25dff316dded" providerId="LiveId" clId="{1611ED1F-1797-4E83-BE92-F5F895558305}" dt="2024-01-16T12:30:04.920" v="74" actId="20577"/>
          <ac:spMkLst>
            <pc:docMk/>
            <pc:sldMk cId="2416150282" sldId="386"/>
            <ac:spMk id="12" creationId="{0E767916-D21C-D389-5813-1240580C8ABB}"/>
          </ac:spMkLst>
        </pc:spChg>
      </pc:sldChg>
      <pc:sldChg chg="del">
        <pc:chgData name="autonomoussystems@outlook.com" userId="146d25dff316dded" providerId="LiveId" clId="{1611ED1F-1797-4E83-BE92-F5F895558305}" dt="2024-01-15T11:33:26.629" v="8" actId="47"/>
        <pc:sldMkLst>
          <pc:docMk/>
          <pc:sldMk cId="391466522" sldId="404"/>
        </pc:sldMkLst>
      </pc:sldChg>
      <pc:sldChg chg="modSp">
        <pc:chgData name="autonomoussystems@outlook.com" userId="146d25dff316dded" providerId="LiveId" clId="{1611ED1F-1797-4E83-BE92-F5F895558305}" dt="2024-01-16T12:23:08.640" v="39" actId="20577"/>
        <pc:sldMkLst>
          <pc:docMk/>
          <pc:sldMk cId="2556209761" sldId="405"/>
        </pc:sldMkLst>
        <pc:spChg chg="mod">
          <ac:chgData name="autonomoussystems@outlook.com" userId="146d25dff316dded" providerId="LiveId" clId="{1611ED1F-1797-4E83-BE92-F5F895558305}" dt="2024-01-16T12:23:08.640" v="39" actId="20577"/>
          <ac:spMkLst>
            <pc:docMk/>
            <pc:sldMk cId="2556209761" sldId="405"/>
            <ac:spMk id="2" creationId="{1262B287-3453-B813-709B-23BE374BAA1B}"/>
          </ac:spMkLst>
        </pc:spChg>
      </pc:sldChg>
      <pc:sldChg chg="addSp modSp mod modAnim">
        <pc:chgData name="autonomoussystems@outlook.com" userId="146d25dff316dded" providerId="LiveId" clId="{1611ED1F-1797-4E83-BE92-F5F895558305}" dt="2024-01-16T12:34:17.704" v="86" actId="20577"/>
        <pc:sldMkLst>
          <pc:docMk/>
          <pc:sldMk cId="1174751010" sldId="406"/>
        </pc:sldMkLst>
        <pc:spChg chg="mod">
          <ac:chgData name="autonomoussystems@outlook.com" userId="146d25dff316dded" providerId="LiveId" clId="{1611ED1F-1797-4E83-BE92-F5F895558305}" dt="2024-01-16T12:34:17.704" v="86" actId="20577"/>
          <ac:spMkLst>
            <pc:docMk/>
            <pc:sldMk cId="1174751010" sldId="406"/>
            <ac:spMk id="2" creationId="{E191834F-A17E-C00D-1178-6893747DCA2D}"/>
          </ac:spMkLst>
        </pc:spChg>
        <pc:spChg chg="add mod">
          <ac:chgData name="autonomoussystems@outlook.com" userId="146d25dff316dded" providerId="LiveId" clId="{1611ED1F-1797-4E83-BE92-F5F895558305}" dt="2024-01-15T11:36:32.139" v="22" actId="1076"/>
          <ac:spMkLst>
            <pc:docMk/>
            <pc:sldMk cId="1174751010" sldId="406"/>
            <ac:spMk id="7" creationId="{9F50109C-3481-4C5A-ABD2-BC6C20A251B0}"/>
          </ac:spMkLst>
        </pc:spChg>
        <pc:graphicFrameChg chg="modGraphic">
          <ac:chgData name="autonomoussystems@outlook.com" userId="146d25dff316dded" providerId="LiveId" clId="{1611ED1F-1797-4E83-BE92-F5F895558305}" dt="2024-01-16T12:30:57.244" v="78" actId="115"/>
          <ac:graphicFrameMkLst>
            <pc:docMk/>
            <pc:sldMk cId="1174751010" sldId="406"/>
            <ac:graphicFrameMk id="5" creationId="{35B2A01F-78BC-4BFD-D865-3E1BF2630D61}"/>
          </ac:graphicFrameMkLst>
        </pc:graphicFrameChg>
      </pc:sldChg>
      <pc:sldChg chg="delSp modSp mod modAnim">
        <pc:chgData name="autonomoussystems@outlook.com" userId="146d25dff316dded" providerId="LiveId" clId="{1611ED1F-1797-4E83-BE92-F5F895558305}" dt="2024-01-16T12:30:11.962" v="75"/>
        <pc:sldMkLst>
          <pc:docMk/>
          <pc:sldMk cId="2058689427" sldId="407"/>
        </pc:sldMkLst>
        <pc:spChg chg="mod">
          <ac:chgData name="autonomoussystems@outlook.com" userId="146d25dff316dded" providerId="LiveId" clId="{1611ED1F-1797-4E83-BE92-F5F895558305}" dt="2024-01-16T12:30:11.962" v="75"/>
          <ac:spMkLst>
            <pc:docMk/>
            <pc:sldMk cId="2058689427" sldId="407"/>
            <ac:spMk id="12" creationId="{0E767916-D21C-D389-5813-1240580C8ABB}"/>
          </ac:spMkLst>
        </pc:spChg>
        <pc:spChg chg="del mod">
          <ac:chgData name="autonomoussystems@outlook.com" userId="146d25dff316dded" providerId="LiveId" clId="{1611ED1F-1797-4E83-BE92-F5F895558305}" dt="2024-01-15T11:35:05.138" v="13" actId="478"/>
          <ac:spMkLst>
            <pc:docMk/>
            <pc:sldMk cId="2058689427" sldId="407"/>
            <ac:spMk id="20" creationId="{D886FBA6-2196-CE88-E6D2-73342AA020DA}"/>
          </ac:spMkLst>
        </pc:spChg>
      </pc:sldChg>
      <pc:sldChg chg="modSp mod">
        <pc:chgData name="autonomoussystems@outlook.com" userId="146d25dff316dded" providerId="LiveId" clId="{1611ED1F-1797-4E83-BE92-F5F895558305}" dt="2024-01-15T11:27:22.174" v="1" actId="20577"/>
        <pc:sldMkLst>
          <pc:docMk/>
          <pc:sldMk cId="1028975560" sldId="417"/>
        </pc:sldMkLst>
        <pc:spChg chg="mod">
          <ac:chgData name="autonomoussystems@outlook.com" userId="146d25dff316dded" providerId="LiveId" clId="{1611ED1F-1797-4E83-BE92-F5F895558305}" dt="2024-01-15T11:27:22.174" v="1" actId="20577"/>
          <ac:spMkLst>
            <pc:docMk/>
            <pc:sldMk cId="1028975560" sldId="417"/>
            <ac:spMk id="3" creationId="{29008EE7-B5BF-7AE5-AB09-37D0C9FEB2AA}"/>
          </ac:spMkLst>
        </pc:spChg>
      </pc:sldChg>
      <pc:sldChg chg="modSp add mod">
        <pc:chgData name="autonomoussystems@outlook.com" userId="146d25dff316dded" providerId="LiveId" clId="{1611ED1F-1797-4E83-BE92-F5F895558305}" dt="2024-01-16T12:30:47.276" v="77" actId="115"/>
        <pc:sldMkLst>
          <pc:docMk/>
          <pc:sldMk cId="3541631685" sldId="418"/>
        </pc:sldMkLst>
        <pc:spChg chg="mod">
          <ac:chgData name="autonomoussystems@outlook.com" userId="146d25dff316dded" providerId="LiveId" clId="{1611ED1F-1797-4E83-BE92-F5F895558305}" dt="2024-01-16T12:30:17.829" v="76"/>
          <ac:spMkLst>
            <pc:docMk/>
            <pc:sldMk cId="3541631685" sldId="418"/>
            <ac:spMk id="12" creationId="{0E767916-D21C-D389-5813-1240580C8ABB}"/>
          </ac:spMkLst>
        </pc:spChg>
        <pc:graphicFrameChg chg="modGraphic">
          <ac:chgData name="autonomoussystems@outlook.com" userId="146d25dff316dded" providerId="LiveId" clId="{1611ED1F-1797-4E83-BE92-F5F895558305}" dt="2024-01-16T12:30:47.276" v="77" actId="115"/>
          <ac:graphicFrameMkLst>
            <pc:docMk/>
            <pc:sldMk cId="3541631685" sldId="418"/>
            <ac:graphicFrameMk id="7" creationId="{2D6824A3-179C-0F40-EA8D-BA58B37A2B78}"/>
          </ac:graphicFrameMkLst>
        </pc:graphicFrameChg>
      </pc:sldChg>
    </pc:docChg>
  </pc:docChgLst>
  <pc:docChgLst>
    <pc:chgData name="autonomoussystems@outlook.com" userId="146d25dff316dded" providerId="LiveId" clId="{8DE0C803-1991-422C-9AC3-456258747FE5}"/>
    <pc:docChg chg="undo custSel addSld delSld modSld sldOrd modNotesMaster">
      <pc:chgData name="autonomoussystems@outlook.com" userId="146d25dff316dded" providerId="LiveId" clId="{8DE0C803-1991-422C-9AC3-456258747FE5}" dt="2023-12-11T13:38:01.352" v="12316" actId="20577"/>
      <pc:docMkLst>
        <pc:docMk/>
      </pc:docMkLst>
      <pc:sldChg chg="modSp mod">
        <pc:chgData name="autonomoussystems@outlook.com" userId="146d25dff316dded" providerId="LiveId" clId="{8DE0C803-1991-422C-9AC3-456258747FE5}" dt="2023-11-23T08:45:41.991" v="8289" actId="20577"/>
        <pc:sldMkLst>
          <pc:docMk/>
          <pc:sldMk cId="3010300095" sldId="257"/>
        </pc:sldMkLst>
        <pc:spChg chg="mod">
          <ac:chgData name="autonomoussystems@outlook.com" userId="146d25dff316dded" providerId="LiveId" clId="{8DE0C803-1991-422C-9AC3-456258747FE5}" dt="2023-11-23T08:45:41.991" v="8289" actId="20577"/>
          <ac:spMkLst>
            <pc:docMk/>
            <pc:sldMk cId="3010300095" sldId="257"/>
            <ac:spMk id="2" creationId="{417AD079-FCD2-4885-8BE0-FD9919EE13CE}"/>
          </ac:spMkLst>
        </pc:spChg>
        <pc:spChg chg="mod">
          <ac:chgData name="autonomoussystems@outlook.com" userId="146d25dff316dded" providerId="LiveId" clId="{8DE0C803-1991-422C-9AC3-456258747FE5}" dt="2023-11-14T10:30:07.365" v="892" actId="20577"/>
          <ac:spMkLst>
            <pc:docMk/>
            <pc:sldMk cId="3010300095" sldId="257"/>
            <ac:spMk id="3" creationId="{D2260A90-7F07-4A3F-9158-D95B5CA4BBFB}"/>
          </ac:spMkLst>
        </pc:spChg>
      </pc:sldChg>
      <pc:sldChg chg="addSp delSp modSp mod delAnim">
        <pc:chgData name="autonomoussystems@outlook.com" userId="146d25dff316dded" providerId="LiveId" clId="{8DE0C803-1991-422C-9AC3-456258747FE5}" dt="2023-11-13T14:16:14.677" v="22" actId="1076"/>
        <pc:sldMkLst>
          <pc:docMk/>
          <pc:sldMk cId="1706459819" sldId="258"/>
        </pc:sldMkLst>
        <pc:spChg chg="mod">
          <ac:chgData name="autonomoussystems@outlook.com" userId="146d25dff316dded" providerId="LiveId" clId="{8DE0C803-1991-422C-9AC3-456258747FE5}" dt="2023-11-13T14:16:14.677" v="22" actId="1076"/>
          <ac:spMkLst>
            <pc:docMk/>
            <pc:sldMk cId="1706459819" sldId="258"/>
            <ac:spMk id="3" creationId="{FA3E26F4-211F-B5AF-3E4B-9EBA2ED62ACF}"/>
          </ac:spMkLst>
        </pc:spChg>
        <pc:spChg chg="add del mod">
          <ac:chgData name="autonomoussystems@outlook.com" userId="146d25dff316dded" providerId="LiveId" clId="{8DE0C803-1991-422C-9AC3-456258747FE5}" dt="2023-11-13T14:16:10.245" v="21" actId="478"/>
          <ac:spMkLst>
            <pc:docMk/>
            <pc:sldMk cId="1706459819" sldId="258"/>
            <ac:spMk id="9" creationId="{40512098-0069-86A8-F125-55BBEBAE823A}"/>
          </ac:spMkLst>
        </pc:spChg>
        <pc:graphicFrameChg chg="del">
          <ac:chgData name="autonomoussystems@outlook.com" userId="146d25dff316dded" providerId="LiveId" clId="{8DE0C803-1991-422C-9AC3-456258747FE5}" dt="2023-11-13T14:16:02.145" v="16" actId="478"/>
          <ac:graphicFrameMkLst>
            <pc:docMk/>
            <pc:sldMk cId="1706459819" sldId="258"/>
            <ac:graphicFrameMk id="2" creationId="{1700087A-8E8B-81EB-F5B6-3FCB94AC0D78}"/>
          </ac:graphicFrameMkLst>
        </pc:graphicFrameChg>
        <pc:graphicFrameChg chg="del">
          <ac:chgData name="autonomoussystems@outlook.com" userId="146d25dff316dded" providerId="LiveId" clId="{8DE0C803-1991-422C-9AC3-456258747FE5}" dt="2023-11-13T14:16:06.415" v="19" actId="478"/>
          <ac:graphicFrameMkLst>
            <pc:docMk/>
            <pc:sldMk cId="1706459819" sldId="258"/>
            <ac:graphicFrameMk id="7" creationId="{3AFD47DD-4058-FE76-11EC-C2112D8F1FB8}"/>
          </ac:graphicFrameMkLst>
        </pc:graphicFrameChg>
        <pc:graphicFrameChg chg="del">
          <ac:chgData name="autonomoussystems@outlook.com" userId="146d25dff316dded" providerId="LiveId" clId="{8DE0C803-1991-422C-9AC3-456258747FE5}" dt="2023-11-13T14:16:05.648" v="18" actId="478"/>
          <ac:graphicFrameMkLst>
            <pc:docMk/>
            <pc:sldMk cId="1706459819" sldId="258"/>
            <ac:graphicFrameMk id="8" creationId="{BD5AEE78-04BA-B1AF-C051-5FDA1A4130F6}"/>
          </ac:graphicFrameMkLst>
        </pc:graphicFrameChg>
      </pc:sldChg>
      <pc:sldChg chg="addSp delSp modSp mod ord delAnim modAnim">
        <pc:chgData name="autonomoussystems@outlook.com" userId="146d25dff316dded" providerId="LiveId" clId="{8DE0C803-1991-422C-9AC3-456258747FE5}" dt="2023-12-11T13:14:02.644" v="11551"/>
        <pc:sldMkLst>
          <pc:docMk/>
          <pc:sldMk cId="2511930944" sldId="259"/>
        </pc:sldMkLst>
        <pc:spChg chg="del mod">
          <ac:chgData name="autonomoussystems@outlook.com" userId="146d25dff316dded" providerId="LiveId" clId="{8DE0C803-1991-422C-9AC3-456258747FE5}" dt="2023-11-19T09:57:51.694" v="7421" actId="478"/>
          <ac:spMkLst>
            <pc:docMk/>
            <pc:sldMk cId="2511930944" sldId="259"/>
            <ac:spMk id="3" creationId="{E3EE12A0-C3BC-9BCA-8F34-D05869C13D33}"/>
          </ac:spMkLst>
        </pc:spChg>
        <pc:spChg chg="del mod">
          <ac:chgData name="autonomoussystems@outlook.com" userId="146d25dff316dded" providerId="LiveId" clId="{8DE0C803-1991-422C-9AC3-456258747FE5}" dt="2023-11-19T09:57:53.492" v="7422" actId="478"/>
          <ac:spMkLst>
            <pc:docMk/>
            <pc:sldMk cId="2511930944" sldId="259"/>
            <ac:spMk id="7" creationId="{66DF8F3E-1F41-BF85-052F-68C0D042EF65}"/>
          </ac:spMkLst>
        </pc:spChg>
        <pc:spChg chg="del">
          <ac:chgData name="autonomoussystems@outlook.com" userId="146d25dff316dded" providerId="LiveId" clId="{8DE0C803-1991-422C-9AC3-456258747FE5}" dt="2023-11-19T09:57:55.061" v="7423" actId="478"/>
          <ac:spMkLst>
            <pc:docMk/>
            <pc:sldMk cId="2511930944" sldId="259"/>
            <ac:spMk id="8" creationId="{A5CB0FC0-4CF5-08AF-FC72-71908279949F}"/>
          </ac:spMkLst>
        </pc:spChg>
        <pc:spChg chg="del">
          <ac:chgData name="autonomoussystems@outlook.com" userId="146d25dff316dded" providerId="LiveId" clId="{8DE0C803-1991-422C-9AC3-456258747FE5}" dt="2023-11-19T09:57:56.597" v="7424" actId="478"/>
          <ac:spMkLst>
            <pc:docMk/>
            <pc:sldMk cId="2511930944" sldId="259"/>
            <ac:spMk id="9" creationId="{5EBB7B41-EAFD-6853-7FFB-B554316B0F59}"/>
          </ac:spMkLst>
        </pc:spChg>
        <pc:spChg chg="add del">
          <ac:chgData name="autonomoussystems@outlook.com" userId="146d25dff316dded" providerId="LiveId" clId="{8DE0C803-1991-422C-9AC3-456258747FE5}" dt="2023-11-19T10:03:40.459" v="7495" actId="478"/>
          <ac:spMkLst>
            <pc:docMk/>
            <pc:sldMk cId="2511930944" sldId="259"/>
            <ac:spMk id="21" creationId="{0E82A642-9C5E-9EBA-7170-2978995647D5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2" creationId="{5661C478-6BE7-B7A5-61CD-3C89C325AA12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3" creationId="{143C2B60-080C-77BE-84EA-52AFF413307D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4" creationId="{A9FAB67F-2A59-D741-36B0-1EE03F9D7F7F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5" creationId="{2C20ABCB-92AE-B4C0-CFEE-F4D6EFDC6E89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6" creationId="{65AD9351-E9C7-7DA2-8F4E-B50A7B8C4554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7" creationId="{189D955D-47CB-F182-16DA-AD5C8CF6F7CA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8" creationId="{4E401CE2-5CBF-2232-5056-71FC8084B6B0}"/>
          </ac:spMkLst>
        </pc:spChg>
        <pc:spChg chg="add mod">
          <ac:chgData name="autonomoussystems@outlook.com" userId="146d25dff316dded" providerId="LiveId" clId="{8DE0C803-1991-422C-9AC3-456258747FE5}" dt="2023-11-19T10:07:10.336" v="7576" actId="208"/>
          <ac:spMkLst>
            <pc:docMk/>
            <pc:sldMk cId="2511930944" sldId="259"/>
            <ac:spMk id="29" creationId="{735DF4E4-889D-0281-B923-E72C52FFEC3A}"/>
          </ac:spMkLst>
        </pc:spChg>
        <pc:spChg chg="add mod">
          <ac:chgData name="autonomoussystems@outlook.com" userId="146d25dff316dded" providerId="LiveId" clId="{8DE0C803-1991-422C-9AC3-456258747FE5}" dt="2023-11-19T10:08:34.233" v="7589" actId="404"/>
          <ac:spMkLst>
            <pc:docMk/>
            <pc:sldMk cId="2511930944" sldId="259"/>
            <ac:spMk id="32" creationId="{C197DA7D-26DE-C880-5418-74938B7C2816}"/>
          </ac:spMkLst>
        </pc:spChg>
        <pc:spChg chg="add mod ord">
          <ac:chgData name="autonomoussystems@outlook.com" userId="146d25dff316dded" providerId="LiveId" clId="{8DE0C803-1991-422C-9AC3-456258747FE5}" dt="2023-11-19T10:10:40.681" v="7629" actId="166"/>
          <ac:spMkLst>
            <pc:docMk/>
            <pc:sldMk cId="2511930944" sldId="259"/>
            <ac:spMk id="33" creationId="{AF9EA07D-8262-AFD1-F410-73506C6357B9}"/>
          </ac:spMkLst>
        </pc:spChg>
        <pc:spChg chg="add mod">
          <ac:chgData name="autonomoussystems@outlook.com" userId="146d25dff316dded" providerId="LiveId" clId="{8DE0C803-1991-422C-9AC3-456258747FE5}" dt="2023-11-19T10:08:53.247" v="7597" actId="20577"/>
          <ac:spMkLst>
            <pc:docMk/>
            <pc:sldMk cId="2511930944" sldId="259"/>
            <ac:spMk id="34" creationId="{4DFC9819-EDEA-A62A-C764-EEC4D281E4CC}"/>
          </ac:spMkLst>
        </pc:spChg>
        <pc:spChg chg="add mod">
          <ac:chgData name="autonomoussystems@outlook.com" userId="146d25dff316dded" providerId="LiveId" clId="{8DE0C803-1991-422C-9AC3-456258747FE5}" dt="2023-11-19T10:09:00.456" v="7601" actId="20577"/>
          <ac:spMkLst>
            <pc:docMk/>
            <pc:sldMk cId="2511930944" sldId="259"/>
            <ac:spMk id="35" creationId="{17CBA898-98B7-ECF6-864F-116A0B516EDD}"/>
          </ac:spMkLst>
        </pc:spChg>
        <pc:spChg chg="add mod">
          <ac:chgData name="autonomoussystems@outlook.com" userId="146d25dff316dded" providerId="LiveId" clId="{8DE0C803-1991-422C-9AC3-456258747FE5}" dt="2023-11-19T10:09:07.649" v="7605" actId="20577"/>
          <ac:spMkLst>
            <pc:docMk/>
            <pc:sldMk cId="2511930944" sldId="259"/>
            <ac:spMk id="36" creationId="{0608630B-7747-658C-2DDD-D0CC3E9378CA}"/>
          </ac:spMkLst>
        </pc:spChg>
        <pc:spChg chg="add mod">
          <ac:chgData name="autonomoussystems@outlook.com" userId="146d25dff316dded" providerId="LiveId" clId="{8DE0C803-1991-422C-9AC3-456258747FE5}" dt="2023-11-19T10:09:13.312" v="7609" actId="20577"/>
          <ac:spMkLst>
            <pc:docMk/>
            <pc:sldMk cId="2511930944" sldId="259"/>
            <ac:spMk id="37" creationId="{5F7CC8A0-6878-6265-72B3-7E528AFAC1E4}"/>
          </ac:spMkLst>
        </pc:spChg>
        <pc:spChg chg="add mod ord">
          <ac:chgData name="autonomoussystems@outlook.com" userId="146d25dff316dded" providerId="LiveId" clId="{8DE0C803-1991-422C-9AC3-456258747FE5}" dt="2023-11-19T10:10:40.681" v="7629" actId="166"/>
          <ac:spMkLst>
            <pc:docMk/>
            <pc:sldMk cId="2511930944" sldId="259"/>
            <ac:spMk id="38" creationId="{D29892F3-5C00-538C-60E3-D22F6D3447EC}"/>
          </ac:spMkLst>
        </pc:spChg>
        <pc:spChg chg="add mod">
          <ac:chgData name="autonomoussystems@outlook.com" userId="146d25dff316dded" providerId="LiveId" clId="{8DE0C803-1991-422C-9AC3-456258747FE5}" dt="2023-11-19T10:09:26.255" v="7617" actId="20577"/>
          <ac:spMkLst>
            <pc:docMk/>
            <pc:sldMk cId="2511930944" sldId="259"/>
            <ac:spMk id="39" creationId="{F6947821-F685-3E3C-A925-BBB6D5D1FA22}"/>
          </ac:spMkLst>
        </pc:spChg>
        <pc:spChg chg="add mod">
          <ac:chgData name="autonomoussystems@outlook.com" userId="146d25dff316dded" providerId="LiveId" clId="{8DE0C803-1991-422C-9AC3-456258747FE5}" dt="2023-11-19T10:11:50.838" v="7645" actId="20577"/>
          <ac:spMkLst>
            <pc:docMk/>
            <pc:sldMk cId="2511930944" sldId="259"/>
            <ac:spMk id="40" creationId="{212011BB-BE72-DE47-7B0F-A304D23956F0}"/>
          </ac:spMkLst>
        </pc:spChg>
        <pc:spChg chg="add mod">
          <ac:chgData name="autonomoussystems@outlook.com" userId="146d25dff316dded" providerId="LiveId" clId="{8DE0C803-1991-422C-9AC3-456258747FE5}" dt="2023-11-19T10:11:46.175" v="7637" actId="14100"/>
          <ac:spMkLst>
            <pc:docMk/>
            <pc:sldMk cId="2511930944" sldId="259"/>
            <ac:spMk id="41" creationId="{F19F0537-BDE0-6CBF-6E67-E636012D01A2}"/>
          </ac:spMkLst>
        </pc:spChg>
        <pc:spChg chg="add mod">
          <ac:chgData name="autonomoussystems@outlook.com" userId="146d25dff316dded" providerId="LiveId" clId="{8DE0C803-1991-422C-9AC3-456258747FE5}" dt="2023-11-19T10:12:17.880" v="7675" actId="14100"/>
          <ac:spMkLst>
            <pc:docMk/>
            <pc:sldMk cId="2511930944" sldId="259"/>
            <ac:spMk id="42" creationId="{9855DB2A-57EA-6B62-51E6-610A33519FF2}"/>
          </ac:spMkLst>
        </pc:spChg>
        <pc:spChg chg="add mod">
          <ac:chgData name="autonomoussystems@outlook.com" userId="146d25dff316dded" providerId="LiveId" clId="{8DE0C803-1991-422C-9AC3-456258747FE5}" dt="2023-11-19T10:12:26.350" v="7690" actId="20577"/>
          <ac:spMkLst>
            <pc:docMk/>
            <pc:sldMk cId="2511930944" sldId="259"/>
            <ac:spMk id="43" creationId="{2E3530F9-C632-58C7-6FFD-6C79065C87C4}"/>
          </ac:spMkLst>
        </pc:spChg>
        <pc:spChg chg="add mod">
          <ac:chgData name="autonomoussystems@outlook.com" userId="146d25dff316dded" providerId="LiveId" clId="{8DE0C803-1991-422C-9AC3-456258747FE5}" dt="2023-11-19T10:14:37.823" v="7712" actId="1582"/>
          <ac:spMkLst>
            <pc:docMk/>
            <pc:sldMk cId="2511930944" sldId="259"/>
            <ac:spMk id="44" creationId="{891D0E12-8EA0-C130-A337-EF4A50ACF06C}"/>
          </ac:spMkLst>
        </pc:spChg>
        <pc:spChg chg="add mod">
          <ac:chgData name="autonomoussystems@outlook.com" userId="146d25dff316dded" providerId="LiveId" clId="{8DE0C803-1991-422C-9AC3-456258747FE5}" dt="2023-11-19T10:13:32.664" v="7700" actId="1076"/>
          <ac:spMkLst>
            <pc:docMk/>
            <pc:sldMk cId="2511930944" sldId="259"/>
            <ac:spMk id="45" creationId="{3A8BA380-EED4-A4EC-AEAA-0B39FDCB3CD3}"/>
          </ac:spMkLst>
        </pc:spChg>
        <pc:spChg chg="add mod">
          <ac:chgData name="autonomoussystems@outlook.com" userId="146d25dff316dded" providerId="LiveId" clId="{8DE0C803-1991-422C-9AC3-456258747FE5}" dt="2023-11-19T10:13:35.966" v="7708" actId="20577"/>
          <ac:spMkLst>
            <pc:docMk/>
            <pc:sldMk cId="2511930944" sldId="259"/>
            <ac:spMk id="46" creationId="{37DDF83E-7DF8-A8AB-41E8-ECCD6A3DDDD9}"/>
          </ac:spMkLst>
        </pc:spChg>
        <pc:graphicFrameChg chg="add mo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13" creationId="{4CF098DA-BB61-758F-6180-65E7A45F1FC0}"/>
          </ac:graphicFrameMkLst>
        </pc:graphicFrameChg>
        <pc:graphicFrameChg chg="add mod or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14" creationId="{16FEBD91-1D03-0C83-C83D-87A15B41B21E}"/>
          </ac:graphicFrameMkLst>
        </pc:graphicFrameChg>
        <pc:graphicFrameChg chg="add mod or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15" creationId="{2A23D837-7CE6-1ADB-7E0C-8BF962CA1103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16" creationId="{E722771B-499C-C317-E3E0-D17052458E5C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2-11T13:13:54.732" v="11549"/>
          <ac:graphicFrameMkLst>
            <pc:docMk/>
            <pc:sldMk cId="2511930944" sldId="259"/>
            <ac:graphicFrameMk id="17" creationId="{D2656128-0473-FC69-6E60-52D00F0BEF28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18" creationId="{506C4108-A480-05AE-9360-0A35D2EBD148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2-11T13:13:54.732" v="11549"/>
          <ac:graphicFrameMkLst>
            <pc:docMk/>
            <pc:sldMk cId="2511930944" sldId="259"/>
            <ac:graphicFrameMk id="30" creationId="{957DC2D8-DDC0-012A-D4D2-DB78E412AE02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2-11T13:13:28.943" v="11546"/>
          <ac:graphicFrameMkLst>
            <pc:docMk/>
            <pc:sldMk cId="2511930944" sldId="259"/>
            <ac:graphicFrameMk id="31" creationId="{49AE1A79-1B55-1339-8BB4-B45F751C74A6}"/>
          </ac:graphicFrameMkLst>
        </pc:graphicFrameChg>
        <pc:picChg chg="add del mod">
          <ac:chgData name="autonomoussystems@outlook.com" userId="146d25dff316dded" providerId="LiveId" clId="{8DE0C803-1991-422C-9AC3-456258747FE5}" dt="2023-11-19T09:59:35.117" v="7437" actId="478"/>
          <ac:picMkLst>
            <pc:docMk/>
            <pc:sldMk cId="2511930944" sldId="259"/>
            <ac:picMk id="12" creationId="{32A585A2-E7CE-082E-BFA5-D17ED0C5F939}"/>
          </ac:picMkLst>
        </pc:picChg>
        <pc:picChg chg="add mod modCrop">
          <ac:chgData name="autonomoussystems@outlook.com" userId="146d25dff316dded" providerId="LiveId" clId="{8DE0C803-1991-422C-9AC3-456258747FE5}" dt="2023-11-19T10:06:41.414" v="7575"/>
          <ac:picMkLst>
            <pc:docMk/>
            <pc:sldMk cId="2511930944" sldId="259"/>
            <ac:picMk id="20" creationId="{E667B48F-4605-48CF-C7DC-3D41947E88B9}"/>
          </ac:picMkLst>
        </pc:picChg>
        <pc:picChg chg="add mod">
          <ac:chgData name="autonomoussystems@outlook.com" userId="146d25dff316dded" providerId="LiveId" clId="{8DE0C803-1991-422C-9AC3-456258747FE5}" dt="2023-11-19T09:58:09.795" v="7429" actId="1076"/>
          <ac:picMkLst>
            <pc:docMk/>
            <pc:sldMk cId="2511930944" sldId="259"/>
            <ac:picMk id="1026" creationId="{767AE0CB-3605-07AC-17CC-0C9A73C1A30D}"/>
          </ac:picMkLst>
        </pc:picChg>
      </pc:sldChg>
      <pc:sldChg chg="addSp delSp modSp mod ord delAnim modAnim">
        <pc:chgData name="autonomoussystems@outlook.com" userId="146d25dff316dded" providerId="LiveId" clId="{8DE0C803-1991-422C-9AC3-456258747FE5}" dt="2023-11-23T09:11:51.819" v="8732"/>
        <pc:sldMkLst>
          <pc:docMk/>
          <pc:sldMk cId="2543541980" sldId="262"/>
        </pc:sldMkLst>
        <pc:spChg chg="mod">
          <ac:chgData name="autonomoussystems@outlook.com" userId="146d25dff316dded" providerId="LiveId" clId="{8DE0C803-1991-422C-9AC3-456258747FE5}" dt="2023-11-16T16:06:46.650" v="4827" actId="14100"/>
          <ac:spMkLst>
            <pc:docMk/>
            <pc:sldMk cId="2543541980" sldId="262"/>
            <ac:spMk id="2" creationId="{E73FB1F5-C730-F2F6-A6B2-470540D45581}"/>
          </ac:spMkLst>
        </pc:spChg>
        <pc:spChg chg="mod">
          <ac:chgData name="autonomoussystems@outlook.com" userId="146d25dff316dded" providerId="LiveId" clId="{8DE0C803-1991-422C-9AC3-456258747FE5}" dt="2023-11-14T10:40:10.430" v="947" actId="20577"/>
          <ac:spMkLst>
            <pc:docMk/>
            <pc:sldMk cId="2543541980" sldId="262"/>
            <ac:spMk id="3" creationId="{194B4C7D-7894-0B0C-ABD7-6AE1A1721CFC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5" creationId="{6A4FB3A9-38CC-570F-EB74-7072C42276CE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6" creationId="{08B39A7D-DDD3-32BE-6A90-63093D8FE1D6}"/>
          </ac:spMkLst>
        </pc:spChg>
        <pc:spChg chg="add del mod">
          <ac:chgData name="autonomoussystems@outlook.com" userId="146d25dff316dded" providerId="LiveId" clId="{8DE0C803-1991-422C-9AC3-456258747FE5}" dt="2023-11-23T09:10:18.997" v="8683" actId="478"/>
          <ac:spMkLst>
            <pc:docMk/>
            <pc:sldMk cId="2543541980" sldId="262"/>
            <ac:spMk id="8" creationId="{362000C2-6F0D-70A5-8C4A-344405865334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8" creationId="{8F4D0003-0034-F1D8-9919-F9B1F5A8FB21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9" creationId="{BE3EB639-F232-3D8A-1866-618A3F5B28DC}"/>
          </ac:spMkLst>
        </pc:spChg>
        <pc:spChg chg="add mod ord">
          <ac:chgData name="autonomoussystems@outlook.com" userId="146d25dff316dded" providerId="LiveId" clId="{8DE0C803-1991-422C-9AC3-456258747FE5}" dt="2023-11-23T09:09:25.059" v="8671" actId="1076"/>
          <ac:spMkLst>
            <pc:docMk/>
            <pc:sldMk cId="2543541980" sldId="262"/>
            <ac:spMk id="9" creationId="{CE6F447E-A8AF-B071-F984-8EA91E3B4C4E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10" creationId="{6001A8F6-372B-7122-CF11-16D9C6E28D39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10" creationId="{A8FDD504-6F06-E057-21F2-E81A75EABF0F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11" creationId="{71F76801-1194-369B-C60C-5B8D9CD049CF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11" creationId="{DC76B1BB-46B4-6A79-A589-9E62322667CC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13" creationId="{456B17E3-E502-087A-2C78-298D4036A439}"/>
          </ac:spMkLst>
        </pc:spChg>
        <pc:spChg chg="add mod">
          <ac:chgData name="autonomoussystems@outlook.com" userId="146d25dff316dded" providerId="LiveId" clId="{8DE0C803-1991-422C-9AC3-456258747FE5}" dt="2023-11-23T09:09:29.599" v="8672" actId="1076"/>
          <ac:spMkLst>
            <pc:docMk/>
            <pc:sldMk cId="2543541980" sldId="262"/>
            <ac:spMk id="15" creationId="{921FEB73-F235-B135-2799-D972B697D70D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16" creationId="{63991156-A919-AC29-0B41-DF8139813126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17" creationId="{9878AC31-72AC-318E-E0AD-87081DD0BCAC}"/>
          </ac:spMkLst>
        </pc:spChg>
        <pc:spChg chg="add del mod">
          <ac:chgData name="autonomoussystems@outlook.com" userId="146d25dff316dded" providerId="LiveId" clId="{8DE0C803-1991-422C-9AC3-456258747FE5}" dt="2023-11-23T09:08:15.080" v="8655" actId="21"/>
          <ac:spMkLst>
            <pc:docMk/>
            <pc:sldMk cId="2543541980" sldId="262"/>
            <ac:spMk id="17" creationId="{EFE0DC0F-FA39-78DA-0E00-FC79DAD1FF08}"/>
          </ac:spMkLst>
        </pc:spChg>
        <pc:spChg chg="add del mod">
          <ac:chgData name="autonomoussystems@outlook.com" userId="146d25dff316dded" providerId="LiveId" clId="{8DE0C803-1991-422C-9AC3-456258747FE5}" dt="2023-11-22T17:13:13.298" v="8285"/>
          <ac:spMkLst>
            <pc:docMk/>
            <pc:sldMk cId="2543541980" sldId="262"/>
            <ac:spMk id="18" creationId="{7361F1BA-C1D8-BA47-C354-9DABD4E372AC}"/>
          </ac:spMkLst>
        </pc:spChg>
        <pc:spChg chg="mod">
          <ac:chgData name="autonomoussystems@outlook.com" userId="146d25dff316dded" providerId="LiveId" clId="{8DE0C803-1991-422C-9AC3-456258747FE5}" dt="2023-11-22T17:13:10.092" v="8284"/>
          <ac:spMkLst>
            <pc:docMk/>
            <pc:sldMk cId="2543541980" sldId="262"/>
            <ac:spMk id="20" creationId="{CC0A4D14-7A21-1321-DB00-F72F10750E6A}"/>
          </ac:spMkLst>
        </pc:spChg>
        <pc:spChg chg="mod">
          <ac:chgData name="autonomoussystems@outlook.com" userId="146d25dff316dded" providerId="LiveId" clId="{8DE0C803-1991-422C-9AC3-456258747FE5}" dt="2023-11-22T17:13:10.092" v="8284"/>
          <ac:spMkLst>
            <pc:docMk/>
            <pc:sldMk cId="2543541980" sldId="262"/>
            <ac:spMk id="21" creationId="{626C61F9-32AD-A611-7660-38F2BDD61A69}"/>
          </ac:spMkLst>
        </pc:spChg>
        <pc:spChg chg="add mod">
          <ac:chgData name="autonomoussystems@outlook.com" userId="146d25dff316dded" providerId="LiveId" clId="{8DE0C803-1991-422C-9AC3-456258747FE5}" dt="2023-11-23T09:07:02.519" v="8636" actId="14100"/>
          <ac:spMkLst>
            <pc:docMk/>
            <pc:sldMk cId="2543541980" sldId="262"/>
            <ac:spMk id="21" creationId="{A1962682-893E-1155-49EE-C907752A8AB5}"/>
          </ac:spMkLst>
        </pc:spChg>
        <pc:spChg chg="add mod">
          <ac:chgData name="autonomoussystems@outlook.com" userId="146d25dff316dded" providerId="LiveId" clId="{8DE0C803-1991-422C-9AC3-456258747FE5}" dt="2023-11-23T09:07:35.045" v="8646" actId="14100"/>
          <ac:spMkLst>
            <pc:docMk/>
            <pc:sldMk cId="2543541980" sldId="262"/>
            <ac:spMk id="25" creationId="{BF1F2428-93CA-B942-62DD-9E05128BD759}"/>
          </ac:spMkLst>
        </pc:spChg>
        <pc:spChg chg="add mod">
          <ac:chgData name="autonomoussystems@outlook.com" userId="146d25dff316dded" providerId="LiveId" clId="{8DE0C803-1991-422C-9AC3-456258747FE5}" dt="2023-11-23T09:01:56.869" v="8532" actId="20577"/>
          <ac:spMkLst>
            <pc:docMk/>
            <pc:sldMk cId="2543541980" sldId="262"/>
            <ac:spMk id="27" creationId="{0F28EF8C-8046-0E74-8B13-24BD86B94D4B}"/>
          </ac:spMkLst>
        </pc:spChg>
        <pc:spChg chg="add mod">
          <ac:chgData name="autonomoussystems@outlook.com" userId="146d25dff316dded" providerId="LiveId" clId="{8DE0C803-1991-422C-9AC3-456258747FE5}" dt="2023-11-23T09:09:34.467" v="8673" actId="14100"/>
          <ac:spMkLst>
            <pc:docMk/>
            <pc:sldMk cId="2543541980" sldId="262"/>
            <ac:spMk id="28" creationId="{0E5B3F37-04E0-6497-F0AE-3038F7558D88}"/>
          </ac:spMkLst>
        </pc:spChg>
        <pc:spChg chg="add del mod">
          <ac:chgData name="autonomoussystems@outlook.com" userId="146d25dff316dded" providerId="LiveId" clId="{8DE0C803-1991-422C-9AC3-456258747FE5}" dt="2023-11-23T09:02:39.876" v="8567" actId="478"/>
          <ac:spMkLst>
            <pc:docMk/>
            <pc:sldMk cId="2543541980" sldId="262"/>
            <ac:spMk id="29" creationId="{900E8720-B593-C9F8-B00A-09DB6E67CC0F}"/>
          </ac:spMkLst>
        </pc:spChg>
        <pc:spChg chg="add mod">
          <ac:chgData name="autonomoussystems@outlook.com" userId="146d25dff316dded" providerId="LiveId" clId="{8DE0C803-1991-422C-9AC3-456258747FE5}" dt="2023-11-23T09:02:57.526" v="8573" actId="14100"/>
          <ac:spMkLst>
            <pc:docMk/>
            <pc:sldMk cId="2543541980" sldId="262"/>
            <ac:spMk id="30" creationId="{8D4E8F38-5AD5-475C-2B1A-643B912B72BA}"/>
          </ac:spMkLst>
        </pc:spChg>
        <pc:spChg chg="add del mod">
          <ac:chgData name="autonomoussystems@outlook.com" userId="146d25dff316dded" providerId="LiveId" clId="{8DE0C803-1991-422C-9AC3-456258747FE5}" dt="2023-11-23T09:02:43.567" v="8570" actId="478"/>
          <ac:spMkLst>
            <pc:docMk/>
            <pc:sldMk cId="2543541980" sldId="262"/>
            <ac:spMk id="31" creationId="{F0579A1E-3F8C-6252-D079-060AE62B49BF}"/>
          </ac:spMkLst>
        </pc:spChg>
        <pc:spChg chg="add mod">
          <ac:chgData name="autonomoussystems@outlook.com" userId="146d25dff316dded" providerId="LiveId" clId="{8DE0C803-1991-422C-9AC3-456258747FE5}" dt="2023-11-23T09:02:53.479" v="8572" actId="14100"/>
          <ac:spMkLst>
            <pc:docMk/>
            <pc:sldMk cId="2543541980" sldId="262"/>
            <ac:spMk id="32" creationId="{39037764-6AD2-CC6E-87BA-B8DBA3AA95C5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37" creationId="{A48770C1-5B12-3DB9-9793-5F5B473F47C6}"/>
          </ac:spMkLst>
        </pc:spChg>
        <pc:spChg chg="add mod">
          <ac:chgData name="autonomoussystems@outlook.com" userId="146d25dff316dded" providerId="LiveId" clId="{8DE0C803-1991-422C-9AC3-456258747FE5}" dt="2023-11-23T09:08:59.817" v="8668" actId="14100"/>
          <ac:spMkLst>
            <pc:docMk/>
            <pc:sldMk cId="2543541980" sldId="262"/>
            <ac:spMk id="38" creationId="{3C04B634-6AD3-FF1A-610C-A34A6C18FB70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39" creationId="{012FC5ED-6BBD-BA77-F431-FC2795940A6A}"/>
          </ac:spMkLst>
        </pc:spChg>
        <pc:spChg chg="mod topLvl">
          <ac:chgData name="autonomoussystems@outlook.com" userId="146d25dff316dded" providerId="LiveId" clId="{8DE0C803-1991-422C-9AC3-456258747FE5}" dt="2023-11-23T09:07:06.684" v="8637" actId="14100"/>
          <ac:spMkLst>
            <pc:docMk/>
            <pc:sldMk cId="2543541980" sldId="262"/>
            <ac:spMk id="41" creationId="{CFB02213-98BC-09C8-1B0E-4459E870DA50}"/>
          </ac:spMkLst>
        </pc:spChg>
        <pc:spChg chg="del mod topLvl">
          <ac:chgData name="autonomoussystems@outlook.com" userId="146d25dff316dded" providerId="LiveId" clId="{8DE0C803-1991-422C-9AC3-456258747FE5}" dt="2023-11-23T09:04:02.358" v="8580" actId="478"/>
          <ac:spMkLst>
            <pc:docMk/>
            <pc:sldMk cId="2543541980" sldId="262"/>
            <ac:spMk id="42" creationId="{6AEF96DA-EA45-6289-FAA3-7064A0089D4F}"/>
          </ac:spMkLst>
        </pc:spChg>
        <pc:spChg chg="add mod">
          <ac:chgData name="autonomoussystems@outlook.com" userId="146d25dff316dded" providerId="LiveId" clId="{8DE0C803-1991-422C-9AC3-456258747FE5}" dt="2023-11-23T09:07:50.681" v="8650" actId="1076"/>
          <ac:spMkLst>
            <pc:docMk/>
            <pc:sldMk cId="2543541980" sldId="262"/>
            <ac:spMk id="52" creationId="{A2E5DD40-3274-AFFF-72A9-A2224A737B5C}"/>
          </ac:spMkLst>
        </pc:spChg>
        <pc:spChg chg="add mod">
          <ac:chgData name="autonomoussystems@outlook.com" userId="146d25dff316dded" providerId="LiveId" clId="{8DE0C803-1991-422C-9AC3-456258747FE5}" dt="2023-11-23T09:08:17.887" v="8656" actId="6549"/>
          <ac:spMkLst>
            <pc:docMk/>
            <pc:sldMk cId="2543541980" sldId="262"/>
            <ac:spMk id="55" creationId="{FF11FCD5-D328-32A8-A9A4-7155E866C7A7}"/>
          </ac:spMkLst>
        </pc:spChg>
        <pc:spChg chg="add mod">
          <ac:chgData name="autonomoussystems@outlook.com" userId="146d25dff316dded" providerId="LiveId" clId="{8DE0C803-1991-422C-9AC3-456258747FE5}" dt="2023-11-23T09:09:17.133" v="8670" actId="404"/>
          <ac:spMkLst>
            <pc:docMk/>
            <pc:sldMk cId="2543541980" sldId="262"/>
            <ac:spMk id="58" creationId="{378035A2-5EBF-8F01-2C39-28B1D21D9AE9}"/>
          </ac:spMkLst>
        </pc:spChg>
        <pc:spChg chg="add mod">
          <ac:chgData name="autonomoussystems@outlook.com" userId="146d25dff316dded" providerId="LiveId" clId="{8DE0C803-1991-422C-9AC3-456258747FE5}" dt="2023-11-23T09:08:47.339" v="8665" actId="6549"/>
          <ac:spMkLst>
            <pc:docMk/>
            <pc:sldMk cId="2543541980" sldId="262"/>
            <ac:spMk id="59" creationId="{5A9A0C79-1574-64BF-A385-96E98B6AA909}"/>
          </ac:spMkLst>
        </pc:spChg>
        <pc:spChg chg="add mod">
          <ac:chgData name="autonomoussystems@outlook.com" userId="146d25dff316dded" providerId="LiveId" clId="{8DE0C803-1991-422C-9AC3-456258747FE5}" dt="2023-11-23T09:10:02.134" v="8678" actId="20577"/>
          <ac:spMkLst>
            <pc:docMk/>
            <pc:sldMk cId="2543541980" sldId="262"/>
            <ac:spMk id="69" creationId="{29734AF9-634C-A4D5-A235-80BC2C5BD69E}"/>
          </ac:spMkLst>
        </pc:spChg>
        <pc:spChg chg="add mod">
          <ac:chgData name="autonomoussystems@outlook.com" userId="146d25dff316dded" providerId="LiveId" clId="{8DE0C803-1991-422C-9AC3-456258747FE5}" dt="2023-11-23T09:10:11.302" v="8682" actId="20577"/>
          <ac:spMkLst>
            <pc:docMk/>
            <pc:sldMk cId="2543541980" sldId="262"/>
            <ac:spMk id="70" creationId="{437B9C19-9160-9414-3C66-2815B39A1699}"/>
          </ac:spMkLst>
        </pc:spChg>
        <pc:spChg chg="add mod">
          <ac:chgData name="autonomoussystems@outlook.com" userId="146d25dff316dded" providerId="LiveId" clId="{8DE0C803-1991-422C-9AC3-456258747FE5}" dt="2023-11-23T09:11:47.905" v="8731" actId="1076"/>
          <ac:spMkLst>
            <pc:docMk/>
            <pc:sldMk cId="2543541980" sldId="262"/>
            <ac:spMk id="72" creationId="{84B4CFF6-6EEC-D01C-5965-0E697943C3E0}"/>
          </ac:spMkLst>
        </pc:spChg>
        <pc:grpChg chg="add del mod">
          <ac:chgData name="autonomoussystems@outlook.com" userId="146d25dff316dded" providerId="LiveId" clId="{8DE0C803-1991-422C-9AC3-456258747FE5}" dt="2023-11-22T17:13:13.298" v="8285"/>
          <ac:grpSpMkLst>
            <pc:docMk/>
            <pc:sldMk cId="2543541980" sldId="262"/>
            <ac:grpSpMk id="19" creationId="{BD61A1EC-6366-12CB-484B-3C5EE4A61D58}"/>
          </ac:grpSpMkLst>
        </pc:grpChg>
        <pc:grpChg chg="add del mod">
          <ac:chgData name="autonomoussystems@outlook.com" userId="146d25dff316dded" providerId="LiveId" clId="{8DE0C803-1991-422C-9AC3-456258747FE5}" dt="2023-11-23T09:03:58.366" v="8579" actId="165"/>
          <ac:grpSpMkLst>
            <pc:docMk/>
            <pc:sldMk cId="2543541980" sldId="262"/>
            <ac:grpSpMk id="40" creationId="{18AA1960-C46E-684D-72F6-EF848B488CBA}"/>
          </ac:grpSpMkLst>
        </pc:grpChg>
        <pc:picChg chg="del">
          <ac:chgData name="autonomoussystems@outlook.com" userId="146d25dff316dded" providerId="LiveId" clId="{8DE0C803-1991-422C-9AC3-456258747FE5}" dt="2023-11-16T15:59:14.130" v="4309" actId="478"/>
          <ac:picMkLst>
            <pc:docMk/>
            <pc:sldMk cId="2543541980" sldId="262"/>
            <ac:picMk id="5" creationId="{71D2A2EA-B9BD-2AA8-6DA1-DAF0CECDABA5}"/>
          </ac:picMkLst>
        </pc:picChg>
        <pc:picChg chg="del">
          <ac:chgData name="autonomoussystems@outlook.com" userId="146d25dff316dded" providerId="LiveId" clId="{8DE0C803-1991-422C-9AC3-456258747FE5}" dt="2023-11-16T15:59:14.941" v="4310" actId="478"/>
          <ac:picMkLst>
            <pc:docMk/>
            <pc:sldMk cId="2543541980" sldId="262"/>
            <ac:picMk id="6" creationId="{196FCCF5-12C0-A58B-ECBE-064267E7986B}"/>
          </ac:picMkLst>
        </pc:picChg>
        <pc:picChg chg="add del mod">
          <ac:chgData name="autonomoussystems@outlook.com" userId="146d25dff316dded" providerId="LiveId" clId="{8DE0C803-1991-422C-9AC3-456258747FE5}" dt="2023-11-22T17:13:09.513" v="8283" actId="478"/>
          <ac:picMkLst>
            <pc:docMk/>
            <pc:sldMk cId="2543541980" sldId="262"/>
            <ac:picMk id="7" creationId="{6B9B19A5-6862-A93B-A225-71579AAA78E0}"/>
          </ac:picMkLst>
        </pc:picChg>
        <pc:picChg chg="del">
          <ac:chgData name="autonomoussystems@outlook.com" userId="146d25dff316dded" providerId="LiveId" clId="{8DE0C803-1991-422C-9AC3-456258747FE5}" dt="2023-11-16T16:06:42.092" v="4825" actId="478"/>
          <ac:picMkLst>
            <pc:docMk/>
            <pc:sldMk cId="2543541980" sldId="262"/>
            <ac:picMk id="1026" creationId="{FC3CA368-8C92-2E07-D3EE-1F53DE7C7B46}"/>
          </ac:picMkLst>
        </pc:pic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12" creationId="{82ADDF70-19D6-19F2-8906-2FC1AB31B5C3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13" creationId="{6D67693C-852C-7FF1-C38A-6AEBB55CB5E7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14" creationId="{79FA24DB-F4BC-8F1B-3A65-F962E76C888E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15" creationId="{9860DCA3-B030-4520-183E-1F3405081C91}"/>
          </ac:cxnSpMkLst>
        </pc:cxnChg>
        <pc:cxnChg chg="add mod">
          <ac:chgData name="autonomoussystems@outlook.com" userId="146d25dff316dded" providerId="LiveId" clId="{8DE0C803-1991-422C-9AC3-456258747FE5}" dt="2023-11-23T09:07:02.519" v="8636" actId="14100"/>
          <ac:cxnSpMkLst>
            <pc:docMk/>
            <pc:sldMk cId="2543541980" sldId="262"/>
            <ac:cxnSpMk id="22" creationId="{063F2D7C-C9FE-D53A-9C92-58924AC4A193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22" creationId="{560B3830-687E-9314-5450-DD59AE9BB070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23" creationId="{799063BD-CA29-2620-8BDD-98C7ADA78116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24" creationId="{1B9E8208-7E96-01A2-9535-023BC75FD134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25" creationId="{4D552F95-5EE8-AB0A-FA8A-A58FF860C3F8}"/>
          </ac:cxnSpMkLst>
        </pc:cxnChg>
        <pc:cxnChg chg="add mod">
          <ac:chgData name="autonomoussystems@outlook.com" userId="146d25dff316dded" providerId="LiveId" clId="{8DE0C803-1991-422C-9AC3-456258747FE5}" dt="2023-11-23T09:07:35.045" v="8646" actId="14100"/>
          <ac:cxnSpMkLst>
            <pc:docMk/>
            <pc:sldMk cId="2543541980" sldId="262"/>
            <ac:cxnSpMk id="26" creationId="{3BCFC2A3-36C3-21F2-DDCA-71004DFC82F4}"/>
          </ac:cxnSpMkLst>
        </pc:cxnChg>
        <pc:cxnChg chg="add del mod">
          <ac:chgData name="autonomoussystems@outlook.com" userId="146d25dff316dded" providerId="LiveId" clId="{8DE0C803-1991-422C-9AC3-456258747FE5}" dt="2023-11-22T17:13:13.298" v="8285"/>
          <ac:cxnSpMkLst>
            <pc:docMk/>
            <pc:sldMk cId="2543541980" sldId="262"/>
            <ac:cxnSpMk id="26" creationId="{6F44459C-97B7-1500-1626-C7232D335A49}"/>
          </ac:cxnSpMkLst>
        </pc:cxnChg>
        <pc:cxnChg chg="add del mod">
          <ac:chgData name="autonomoussystems@outlook.com" userId="146d25dff316dded" providerId="LiveId" clId="{8DE0C803-1991-422C-9AC3-456258747FE5}" dt="2023-11-23T09:02:41.155" v="8568" actId="478"/>
          <ac:cxnSpMkLst>
            <pc:docMk/>
            <pc:sldMk cId="2543541980" sldId="262"/>
            <ac:cxnSpMk id="33" creationId="{D6104EFA-4F5D-D99B-C12A-ECEE9A5B2B72}"/>
          </ac:cxnSpMkLst>
        </pc:cxnChg>
        <pc:cxnChg chg="add mod">
          <ac:chgData name="autonomoussystems@outlook.com" userId="146d25dff316dded" providerId="LiveId" clId="{8DE0C803-1991-422C-9AC3-456258747FE5}" dt="2023-11-23T09:09:34.467" v="8673" actId="14100"/>
          <ac:cxnSpMkLst>
            <pc:docMk/>
            <pc:sldMk cId="2543541980" sldId="262"/>
            <ac:cxnSpMk id="34" creationId="{80128268-993A-1397-E74F-CD68934A46B7}"/>
          </ac:cxnSpMkLst>
        </pc:cxnChg>
        <pc:cxnChg chg="add mod">
          <ac:chgData name="autonomoussystems@outlook.com" userId="146d25dff316dded" providerId="LiveId" clId="{8DE0C803-1991-422C-9AC3-456258747FE5}" dt="2023-11-23T09:09:34.467" v="8673" actId="14100"/>
          <ac:cxnSpMkLst>
            <pc:docMk/>
            <pc:sldMk cId="2543541980" sldId="262"/>
            <ac:cxnSpMk id="35" creationId="{71CB9F0E-4A7F-4C05-E4DE-E83E39FE7D5C}"/>
          </ac:cxnSpMkLst>
        </pc:cxnChg>
        <pc:cxnChg chg="add del mod">
          <ac:chgData name="autonomoussystems@outlook.com" userId="146d25dff316dded" providerId="LiveId" clId="{8DE0C803-1991-422C-9AC3-456258747FE5}" dt="2023-11-23T09:02:42.659" v="8569" actId="478"/>
          <ac:cxnSpMkLst>
            <pc:docMk/>
            <pc:sldMk cId="2543541980" sldId="262"/>
            <ac:cxnSpMk id="36" creationId="{7643588B-C241-822C-AED7-A8B07F00B1F8}"/>
          </ac:cxnSpMkLst>
        </pc:cxnChg>
        <pc:cxnChg chg="add mod">
          <ac:chgData name="autonomoussystems@outlook.com" userId="146d25dff316dded" providerId="LiveId" clId="{8DE0C803-1991-422C-9AC3-456258747FE5}" dt="2023-11-23T09:08:59.817" v="8668" actId="14100"/>
          <ac:cxnSpMkLst>
            <pc:docMk/>
            <pc:sldMk cId="2543541980" sldId="262"/>
            <ac:cxnSpMk id="43" creationId="{D735B46B-23F7-59EA-AD7D-8F67755C5964}"/>
          </ac:cxnSpMkLst>
        </pc:cxnChg>
        <pc:cxnChg chg="add mod">
          <ac:chgData name="autonomoussystems@outlook.com" userId="146d25dff316dded" providerId="LiveId" clId="{8DE0C803-1991-422C-9AC3-456258747FE5}" dt="2023-11-23T09:08:44.588" v="8664" actId="14100"/>
          <ac:cxnSpMkLst>
            <pc:docMk/>
            <pc:sldMk cId="2543541980" sldId="262"/>
            <ac:cxnSpMk id="44" creationId="{B2248175-80F5-6908-D6E2-E01CCFDABCB0}"/>
          </ac:cxnSpMkLst>
        </pc:cxnChg>
        <pc:cxnChg chg="add mod">
          <ac:chgData name="autonomoussystems@outlook.com" userId="146d25dff316dded" providerId="LiveId" clId="{8DE0C803-1991-422C-9AC3-456258747FE5}" dt="2023-11-23T09:07:06.684" v="8637" actId="14100"/>
          <ac:cxnSpMkLst>
            <pc:docMk/>
            <pc:sldMk cId="2543541980" sldId="262"/>
            <ac:cxnSpMk id="45" creationId="{C9ED3F63-1014-9D5A-C799-DB28F2A1B7D4}"/>
          </ac:cxnSpMkLst>
        </pc:cxnChg>
        <pc:cxnChg chg="add mod">
          <ac:chgData name="autonomoussystems@outlook.com" userId="146d25dff316dded" providerId="LiveId" clId="{8DE0C803-1991-422C-9AC3-456258747FE5}" dt="2023-11-22T17:13:17.529" v="8287" actId="1076"/>
          <ac:cxnSpMkLst>
            <pc:docMk/>
            <pc:sldMk cId="2543541980" sldId="262"/>
            <ac:cxnSpMk id="46" creationId="{BD93AA2A-D3E6-6360-0AB7-D37D564CD327}"/>
          </ac:cxnSpMkLst>
        </pc:cxnChg>
        <pc:cxnChg chg="add mod">
          <ac:chgData name="autonomoussystems@outlook.com" userId="146d25dff316dded" providerId="LiveId" clId="{8DE0C803-1991-422C-9AC3-456258747FE5}" dt="2023-11-23T09:09:34.467" v="8673" actId="14100"/>
          <ac:cxnSpMkLst>
            <pc:docMk/>
            <pc:sldMk cId="2543541980" sldId="262"/>
            <ac:cxnSpMk id="47" creationId="{74C95F72-46B0-0F61-F0A5-ADE9BC01F257}"/>
          </ac:cxnSpMkLst>
        </pc:cxnChg>
        <pc:cxnChg chg="add mod">
          <ac:chgData name="autonomoussystems@outlook.com" userId="146d25dff316dded" providerId="LiveId" clId="{8DE0C803-1991-422C-9AC3-456258747FE5}" dt="2023-11-23T09:07:55.497" v="8651" actId="14100"/>
          <ac:cxnSpMkLst>
            <pc:docMk/>
            <pc:sldMk cId="2543541980" sldId="262"/>
            <ac:cxnSpMk id="53" creationId="{5E0E8B5E-A501-9DCE-C011-A2326C946AFA}"/>
          </ac:cxnSpMkLst>
        </pc:cxnChg>
        <pc:cxnChg chg="add mod">
          <ac:chgData name="autonomoussystems@outlook.com" userId="146d25dff316dded" providerId="LiveId" clId="{8DE0C803-1991-422C-9AC3-456258747FE5}" dt="2023-11-23T09:08:12.161" v="8654" actId="14100"/>
          <ac:cxnSpMkLst>
            <pc:docMk/>
            <pc:sldMk cId="2543541980" sldId="262"/>
            <ac:cxnSpMk id="56" creationId="{380E64E5-AE3F-958C-903E-5DBD247A5098}"/>
          </ac:cxnSpMkLst>
        </pc:cxnChg>
        <pc:cxnChg chg="add mod">
          <ac:chgData name="autonomoussystems@outlook.com" userId="146d25dff316dded" providerId="LiveId" clId="{8DE0C803-1991-422C-9AC3-456258747FE5}" dt="2023-11-23T09:08:39.690" v="8662" actId="14100"/>
          <ac:cxnSpMkLst>
            <pc:docMk/>
            <pc:sldMk cId="2543541980" sldId="262"/>
            <ac:cxnSpMk id="60" creationId="{3CE94D9C-0272-0F2D-2C6F-1A312D2CF38A}"/>
          </ac:cxnSpMkLst>
        </pc:cxnChg>
        <pc:cxnChg chg="add mod">
          <ac:chgData name="autonomoussystems@outlook.com" userId="146d25dff316dded" providerId="LiveId" clId="{8DE0C803-1991-422C-9AC3-456258747FE5}" dt="2023-11-23T09:09:46.132" v="8675" actId="1076"/>
          <ac:cxnSpMkLst>
            <pc:docMk/>
            <pc:sldMk cId="2543541980" sldId="262"/>
            <ac:cxnSpMk id="68" creationId="{BDAEC7A8-2C28-C4CB-8D33-85A14C80C6BE}"/>
          </ac:cxnSpMkLst>
        </pc:cxnChg>
      </pc:sldChg>
      <pc:sldChg chg="addSp delSp modSp add mod">
        <pc:chgData name="autonomoussystems@outlook.com" userId="146d25dff316dded" providerId="LiveId" clId="{8DE0C803-1991-422C-9AC3-456258747FE5}" dt="2023-12-10T13:58:32.317" v="9571"/>
        <pc:sldMkLst>
          <pc:docMk/>
          <pc:sldMk cId="526278498" sldId="263"/>
        </pc:sldMkLst>
        <pc:spChg chg="del mod">
          <ac:chgData name="autonomoussystems@outlook.com" userId="146d25dff316dded" providerId="LiveId" clId="{8DE0C803-1991-422C-9AC3-456258747FE5}" dt="2023-11-16T16:13:09.817" v="5013" actId="478"/>
          <ac:spMkLst>
            <pc:docMk/>
            <pc:sldMk cId="526278498" sldId="263"/>
            <ac:spMk id="2" creationId="{1262B287-3453-B813-709B-23BE374BAA1B}"/>
          </ac:spMkLst>
        </pc:spChg>
        <pc:spChg chg="add mod">
          <ac:chgData name="autonomoussystems@outlook.com" userId="146d25dff316dded" providerId="LiveId" clId="{8DE0C803-1991-422C-9AC3-456258747FE5}" dt="2023-11-23T09:16:28.858" v="8849"/>
          <ac:spMkLst>
            <pc:docMk/>
            <pc:sldMk cId="526278498" sldId="263"/>
            <ac:spMk id="2" creationId="{2E0DCE0A-1FD6-A60B-FC25-A2EFF9BE1C40}"/>
          </ac:spMkLst>
        </pc:spChg>
        <pc:spChg chg="add mod">
          <ac:chgData name="autonomoussystems@outlook.com" userId="146d25dff316dded" providerId="LiveId" clId="{8DE0C803-1991-422C-9AC3-456258747FE5}" dt="2023-11-23T09:16:28.858" v="8849"/>
          <ac:spMkLst>
            <pc:docMk/>
            <pc:sldMk cId="526278498" sldId="263"/>
            <ac:spMk id="5" creationId="{5FA12057-2E1B-FD17-8A88-48FC4F6E4C33}"/>
          </ac:spMkLst>
        </pc:spChg>
        <pc:spChg chg="del">
          <ac:chgData name="autonomoussystems@outlook.com" userId="146d25dff316dded" providerId="LiveId" clId="{8DE0C803-1991-422C-9AC3-456258747FE5}" dt="2023-11-23T09:16:27.029" v="8848" actId="478"/>
          <ac:spMkLst>
            <pc:docMk/>
            <pc:sldMk cId="526278498" sldId="263"/>
            <ac:spMk id="6" creationId="{05D20BD2-2B4E-E649-C410-92D18C136366}"/>
          </ac:spMkLst>
        </pc:spChg>
        <pc:spChg chg="del">
          <ac:chgData name="autonomoussystems@outlook.com" userId="146d25dff316dded" providerId="LiveId" clId="{8DE0C803-1991-422C-9AC3-456258747FE5}" dt="2023-11-23T09:16:27.029" v="8848" actId="478"/>
          <ac:spMkLst>
            <pc:docMk/>
            <pc:sldMk cId="526278498" sldId="263"/>
            <ac:spMk id="7" creationId="{E39899FA-A09C-9CDD-E26E-0E3300857B4E}"/>
          </ac:spMkLst>
        </pc:spChg>
        <pc:spChg chg="del">
          <ac:chgData name="autonomoussystems@outlook.com" userId="146d25dff316dded" providerId="LiveId" clId="{8DE0C803-1991-422C-9AC3-456258747FE5}" dt="2023-11-23T09:16:27.029" v="8848" actId="478"/>
          <ac:spMkLst>
            <pc:docMk/>
            <pc:sldMk cId="526278498" sldId="263"/>
            <ac:spMk id="8" creationId="{D611901D-2315-8698-2D12-6D13E300630E}"/>
          </ac:spMkLst>
        </pc:spChg>
        <pc:spChg chg="add del mod">
          <ac:chgData name="autonomoussystems@outlook.com" userId="146d25dff316dded" providerId="LiveId" clId="{8DE0C803-1991-422C-9AC3-456258747FE5}" dt="2023-11-16T16:13:15.305" v="5014" actId="478"/>
          <ac:spMkLst>
            <pc:docMk/>
            <pc:sldMk cId="526278498" sldId="263"/>
            <ac:spMk id="9" creationId="{68DD7AF1-7EE3-62EB-EAA1-313674055168}"/>
          </ac:spMkLst>
        </pc:spChg>
        <pc:spChg chg="add mod">
          <ac:chgData name="autonomoussystems@outlook.com" userId="146d25dff316dded" providerId="LiveId" clId="{8DE0C803-1991-422C-9AC3-456258747FE5}" dt="2023-11-23T09:16:28.858" v="8849"/>
          <ac:spMkLst>
            <pc:docMk/>
            <pc:sldMk cId="526278498" sldId="263"/>
            <ac:spMk id="9" creationId="{C73531F2-95BA-A938-54B7-057B4E19B588}"/>
          </ac:spMkLst>
        </pc:spChg>
        <pc:spChg chg="add mod">
          <ac:chgData name="autonomoussystems@outlook.com" userId="146d25dff316dded" providerId="LiveId" clId="{8DE0C803-1991-422C-9AC3-456258747FE5}" dt="2023-12-10T13:58:32.317" v="9571"/>
          <ac:spMkLst>
            <pc:docMk/>
            <pc:sldMk cId="526278498" sldId="263"/>
            <ac:spMk id="10" creationId="{1C2ABEEA-78AD-5E41-FC78-55140E51EDB5}"/>
          </ac:spMkLst>
        </pc:spChg>
        <pc:spChg chg="add del mod">
          <ac:chgData name="autonomoussystems@outlook.com" userId="146d25dff316dded" providerId="LiveId" clId="{8DE0C803-1991-422C-9AC3-456258747FE5}" dt="2023-11-23T09:17:09.391" v="8858" actId="478"/>
          <ac:spMkLst>
            <pc:docMk/>
            <pc:sldMk cId="526278498" sldId="263"/>
            <ac:spMk id="11" creationId="{50CBD45F-D463-A74E-2CDA-39B6D9965CC9}"/>
          </ac:spMkLst>
        </pc:spChg>
        <pc:spChg chg="add del mod">
          <ac:chgData name="autonomoussystems@outlook.com" userId="146d25dff316dded" providerId="LiveId" clId="{8DE0C803-1991-422C-9AC3-456258747FE5}" dt="2023-11-23T09:17:10.707" v="8859" actId="478"/>
          <ac:spMkLst>
            <pc:docMk/>
            <pc:sldMk cId="526278498" sldId="263"/>
            <ac:spMk id="12" creationId="{3C1B226F-6894-26F2-6163-E1587B69D2CF}"/>
          </ac:spMkLst>
        </pc:spChg>
        <pc:spChg chg="add del mod">
          <ac:chgData name="autonomoussystems@outlook.com" userId="146d25dff316dded" providerId="LiveId" clId="{8DE0C803-1991-422C-9AC3-456258747FE5}" dt="2023-11-23T09:17:16.021" v="8864" actId="478"/>
          <ac:spMkLst>
            <pc:docMk/>
            <pc:sldMk cId="526278498" sldId="263"/>
            <ac:spMk id="16" creationId="{E9B60840-AFA4-0B9E-0742-6E7916F9B282}"/>
          </ac:spMkLst>
        </pc:spChg>
        <pc:spChg chg="add mod">
          <ac:chgData name="autonomoussystems@outlook.com" userId="146d25dff316dded" providerId="LiveId" clId="{8DE0C803-1991-422C-9AC3-456258747FE5}" dt="2023-11-23T09:16:28.858" v="8849"/>
          <ac:spMkLst>
            <pc:docMk/>
            <pc:sldMk cId="526278498" sldId="263"/>
            <ac:spMk id="17" creationId="{443CFCAB-7FB0-C27F-39DF-352DDDFCB8A2}"/>
          </ac:spMkLst>
        </pc:spChg>
        <pc:spChg chg="add del mod">
          <ac:chgData name="autonomoussystems@outlook.com" userId="146d25dff316dded" providerId="LiveId" clId="{8DE0C803-1991-422C-9AC3-456258747FE5}" dt="2023-11-23T09:17:16.681" v="8865" actId="478"/>
          <ac:spMkLst>
            <pc:docMk/>
            <pc:sldMk cId="526278498" sldId="263"/>
            <ac:spMk id="18" creationId="{C24CD044-EB33-9376-2A1B-0F535F7D308F}"/>
          </ac:spMkLst>
        </pc:spChg>
        <pc:spChg chg="add del mod">
          <ac:chgData name="autonomoussystems@outlook.com" userId="146d25dff316dded" providerId="LiveId" clId="{8DE0C803-1991-422C-9AC3-456258747FE5}" dt="2023-11-23T09:17:09.391" v="8858" actId="478"/>
          <ac:spMkLst>
            <pc:docMk/>
            <pc:sldMk cId="526278498" sldId="263"/>
            <ac:spMk id="19" creationId="{1BED859C-E7DF-4D02-2410-4B41A234E0EA}"/>
          </ac:spMkLst>
        </pc:spChg>
        <pc:spChg chg="add del mod">
          <ac:chgData name="autonomoussystems@outlook.com" userId="146d25dff316dded" providerId="LiveId" clId="{8DE0C803-1991-422C-9AC3-456258747FE5}" dt="2023-11-23T09:17:17.786" v="8866" actId="478"/>
          <ac:spMkLst>
            <pc:docMk/>
            <pc:sldMk cId="526278498" sldId="263"/>
            <ac:spMk id="20" creationId="{A4643D8B-E53B-4946-76D0-DDBAB08D99D0}"/>
          </ac:spMkLst>
        </pc:spChg>
        <pc:spChg chg="add mod">
          <ac:chgData name="autonomoussystems@outlook.com" userId="146d25dff316dded" providerId="LiveId" clId="{8DE0C803-1991-422C-9AC3-456258747FE5}" dt="2023-11-23T09:16:28.858" v="8849"/>
          <ac:spMkLst>
            <pc:docMk/>
            <pc:sldMk cId="526278498" sldId="263"/>
            <ac:spMk id="22" creationId="{C02BFF72-738E-B2F8-593A-FCB2D50D0461}"/>
          </ac:spMkLst>
        </pc:spChg>
        <pc:spChg chg="add del mod">
          <ac:chgData name="autonomoussystems@outlook.com" userId="146d25dff316dded" providerId="LiveId" clId="{8DE0C803-1991-422C-9AC3-456258747FE5}" dt="2023-11-23T09:17:14.266" v="8863" actId="478"/>
          <ac:spMkLst>
            <pc:docMk/>
            <pc:sldMk cId="526278498" sldId="263"/>
            <ac:spMk id="24" creationId="{C6B20B78-8953-BC1E-082A-0425B086F5D7}"/>
          </ac:spMkLst>
        </pc:spChg>
        <pc:spChg chg="add del mod">
          <ac:chgData name="autonomoussystems@outlook.com" userId="146d25dff316dded" providerId="LiveId" clId="{8DE0C803-1991-422C-9AC3-456258747FE5}" dt="2023-11-23T09:17:09.391" v="8858" actId="478"/>
          <ac:spMkLst>
            <pc:docMk/>
            <pc:sldMk cId="526278498" sldId="263"/>
            <ac:spMk id="26" creationId="{DCBCEA74-0A46-D277-8E04-F8A4B1950A3C}"/>
          </ac:spMkLst>
        </pc:spChg>
        <pc:spChg chg="add del mod">
          <ac:chgData name="autonomoussystems@outlook.com" userId="146d25dff316dded" providerId="LiveId" clId="{8DE0C803-1991-422C-9AC3-456258747FE5}" dt="2023-11-23T09:17:09.391" v="8858" actId="478"/>
          <ac:spMkLst>
            <pc:docMk/>
            <pc:sldMk cId="526278498" sldId="263"/>
            <ac:spMk id="28" creationId="{4D89A720-32A3-6B3A-2AB2-3703FF9BE490}"/>
          </ac:spMkLst>
        </pc:spChg>
        <pc:spChg chg="add del mod">
          <ac:chgData name="autonomoussystems@outlook.com" userId="146d25dff316dded" providerId="LiveId" clId="{8DE0C803-1991-422C-9AC3-456258747FE5}" dt="2023-11-23T09:17:03.492" v="8856" actId="478"/>
          <ac:spMkLst>
            <pc:docMk/>
            <pc:sldMk cId="526278498" sldId="263"/>
            <ac:spMk id="29" creationId="{795F9D7F-B119-74F0-2BCD-EEBC8E534A5A}"/>
          </ac:spMkLst>
        </pc:spChg>
        <pc:spChg chg="add del mod">
          <ac:chgData name="autonomoussystems@outlook.com" userId="146d25dff316dded" providerId="LiveId" clId="{8DE0C803-1991-422C-9AC3-456258747FE5}" dt="2023-11-23T09:17:05.262" v="8857" actId="478"/>
          <ac:spMkLst>
            <pc:docMk/>
            <pc:sldMk cId="526278498" sldId="263"/>
            <ac:spMk id="31" creationId="{E1C36DEE-C671-4560-25F4-C7B4E43B1BB4}"/>
          </ac:spMkLst>
        </pc:spChg>
        <pc:picChg chg="del">
          <ac:chgData name="autonomoussystems@outlook.com" userId="146d25dff316dded" providerId="LiveId" clId="{8DE0C803-1991-422C-9AC3-456258747FE5}" dt="2023-11-23T09:16:18.102" v="8847" actId="478"/>
          <ac:picMkLst>
            <pc:docMk/>
            <pc:sldMk cId="526278498" sldId="263"/>
            <ac:picMk id="2050" creationId="{8076DC96-5B9C-EB05-3423-C3975EC0F9D9}"/>
          </ac:picMkLst>
        </pc:picChg>
        <pc:cxnChg chg="add mod">
          <ac:chgData name="autonomoussystems@outlook.com" userId="146d25dff316dded" providerId="LiveId" clId="{8DE0C803-1991-422C-9AC3-456258747FE5}" dt="2023-11-23T09:16:28.858" v="8849"/>
          <ac:cxnSpMkLst>
            <pc:docMk/>
            <pc:sldMk cId="526278498" sldId="263"/>
            <ac:cxnSpMk id="13" creationId="{A514081A-BB89-566C-DA49-2C849903EA17}"/>
          </ac:cxnSpMkLst>
        </pc:cxnChg>
        <pc:cxnChg chg="add del mod">
          <ac:chgData name="autonomoussystems@outlook.com" userId="146d25dff316dded" providerId="LiveId" clId="{8DE0C803-1991-422C-9AC3-456258747FE5}" dt="2023-11-23T09:17:09.391" v="8858" actId="478"/>
          <ac:cxnSpMkLst>
            <pc:docMk/>
            <pc:sldMk cId="526278498" sldId="263"/>
            <ac:cxnSpMk id="14" creationId="{AE018B60-2283-3F3D-EB8F-CDCC97A70B20}"/>
          </ac:cxnSpMkLst>
        </pc:cxnChg>
        <pc:cxnChg chg="add del mod">
          <ac:chgData name="autonomoussystems@outlook.com" userId="146d25dff316dded" providerId="LiveId" clId="{8DE0C803-1991-422C-9AC3-456258747FE5}" dt="2023-11-23T09:17:11.342" v="8860" actId="478"/>
          <ac:cxnSpMkLst>
            <pc:docMk/>
            <pc:sldMk cId="526278498" sldId="263"/>
            <ac:cxnSpMk id="15" creationId="{E4FB6FE9-0845-E04C-8294-572714B4854B}"/>
          </ac:cxnSpMkLst>
        </pc:cxnChg>
        <pc:cxnChg chg="add del mod">
          <ac:chgData name="autonomoussystems@outlook.com" userId="146d25dff316dded" providerId="LiveId" clId="{8DE0C803-1991-422C-9AC3-456258747FE5}" dt="2023-11-23T09:17:13.202" v="8862" actId="478"/>
          <ac:cxnSpMkLst>
            <pc:docMk/>
            <pc:sldMk cId="526278498" sldId="263"/>
            <ac:cxnSpMk id="21" creationId="{A256B501-F305-8C4C-D868-AF6D277E4858}"/>
          </ac:cxnSpMkLst>
        </pc:cxnChg>
        <pc:cxnChg chg="add mod">
          <ac:chgData name="autonomoussystems@outlook.com" userId="146d25dff316dded" providerId="LiveId" clId="{8DE0C803-1991-422C-9AC3-456258747FE5}" dt="2023-11-23T09:16:28.858" v="8849"/>
          <ac:cxnSpMkLst>
            <pc:docMk/>
            <pc:sldMk cId="526278498" sldId="263"/>
            <ac:cxnSpMk id="23" creationId="{AACDAD03-F54C-9127-F179-84CFE461595C}"/>
          </ac:cxnSpMkLst>
        </pc:cxnChg>
        <pc:cxnChg chg="add del mod">
          <ac:chgData name="autonomoussystems@outlook.com" userId="146d25dff316dded" providerId="LiveId" clId="{8DE0C803-1991-422C-9AC3-456258747FE5}" dt="2023-11-23T09:17:12.169" v="8861" actId="478"/>
          <ac:cxnSpMkLst>
            <pc:docMk/>
            <pc:sldMk cId="526278498" sldId="263"/>
            <ac:cxnSpMk id="25" creationId="{B534D39C-BFFE-1D92-5A43-F0C604516281}"/>
          </ac:cxnSpMkLst>
        </pc:cxnChg>
        <pc:cxnChg chg="add del mod">
          <ac:chgData name="autonomoussystems@outlook.com" userId="146d25dff316dded" providerId="LiveId" clId="{8DE0C803-1991-422C-9AC3-456258747FE5}" dt="2023-11-23T09:17:09.391" v="8858" actId="478"/>
          <ac:cxnSpMkLst>
            <pc:docMk/>
            <pc:sldMk cId="526278498" sldId="263"/>
            <ac:cxnSpMk id="27" creationId="{BF8F1DB5-1291-15B9-26C8-06490DEC3D40}"/>
          </ac:cxnSpMkLst>
        </pc:cxnChg>
        <pc:cxnChg chg="add del mod">
          <ac:chgData name="autonomoussystems@outlook.com" userId="146d25dff316dded" providerId="LiveId" clId="{8DE0C803-1991-422C-9AC3-456258747FE5}" dt="2023-11-23T09:17:02.573" v="8855" actId="478"/>
          <ac:cxnSpMkLst>
            <pc:docMk/>
            <pc:sldMk cId="526278498" sldId="263"/>
            <ac:cxnSpMk id="30" creationId="{D33681C6-D5D6-B90A-F572-3CA65D559000}"/>
          </ac:cxnSpMkLst>
        </pc:cxnChg>
      </pc:sldChg>
      <pc:sldChg chg="del">
        <pc:chgData name="autonomoussystems@outlook.com" userId="146d25dff316dded" providerId="LiveId" clId="{8DE0C803-1991-422C-9AC3-456258747FE5}" dt="2023-11-16T16:08:23.975" v="4829" actId="2696"/>
        <pc:sldMkLst>
          <pc:docMk/>
          <pc:sldMk cId="756202319" sldId="263"/>
        </pc:sldMkLst>
      </pc:sldChg>
      <pc:sldChg chg="modSp mod ord">
        <pc:chgData name="autonomoussystems@outlook.com" userId="146d25dff316dded" providerId="LiveId" clId="{8DE0C803-1991-422C-9AC3-456258747FE5}" dt="2023-12-10T14:17:23.277" v="10033" actId="14100"/>
        <pc:sldMkLst>
          <pc:docMk/>
          <pc:sldMk cId="389833104" sldId="264"/>
        </pc:sldMkLst>
        <pc:spChg chg="mod">
          <ac:chgData name="autonomoussystems@outlook.com" userId="146d25dff316dded" providerId="LiveId" clId="{8DE0C803-1991-422C-9AC3-456258747FE5}" dt="2023-12-10T14:17:17.285" v="10032" actId="20577"/>
          <ac:spMkLst>
            <pc:docMk/>
            <pc:sldMk cId="389833104" sldId="264"/>
            <ac:spMk id="2" creationId="{1262B287-3453-B813-709B-23BE374BAA1B}"/>
          </ac:spMkLst>
        </pc:spChg>
        <pc:picChg chg="mod">
          <ac:chgData name="autonomoussystems@outlook.com" userId="146d25dff316dded" providerId="LiveId" clId="{8DE0C803-1991-422C-9AC3-456258747FE5}" dt="2023-12-10T14:17:23.277" v="10033" actId="14100"/>
          <ac:picMkLst>
            <pc:docMk/>
            <pc:sldMk cId="389833104" sldId="264"/>
            <ac:picMk id="6" creationId="{86807F37-B795-8655-66E3-BDE957C3CF0E}"/>
          </ac:picMkLst>
        </pc:picChg>
      </pc:sldChg>
      <pc:sldChg chg="modSp mod modAnim">
        <pc:chgData name="autonomoussystems@outlook.com" userId="146d25dff316dded" providerId="LiveId" clId="{8DE0C803-1991-422C-9AC3-456258747FE5}" dt="2023-11-16T15:29:38.438" v="3679" actId="1076"/>
        <pc:sldMkLst>
          <pc:docMk/>
          <pc:sldMk cId="581468458" sldId="265"/>
        </pc:sldMkLst>
        <pc:spChg chg="mod">
          <ac:chgData name="autonomoussystems@outlook.com" userId="146d25dff316dded" providerId="LiveId" clId="{8DE0C803-1991-422C-9AC3-456258747FE5}" dt="2023-11-16T15:29:38.438" v="3679" actId="1076"/>
          <ac:spMkLst>
            <pc:docMk/>
            <pc:sldMk cId="581468458" sldId="265"/>
            <ac:spMk id="8" creationId="{E5DDAC20-39FE-0836-A8E4-F84415C734E8}"/>
          </ac:spMkLst>
        </pc:spChg>
      </pc:sldChg>
      <pc:sldChg chg="addSp delSp modSp mod ord delAnim modAnim">
        <pc:chgData name="autonomoussystems@outlook.com" userId="146d25dff316dded" providerId="LiveId" clId="{8DE0C803-1991-422C-9AC3-456258747FE5}" dt="2023-12-10T13:44:03.133" v="9023"/>
        <pc:sldMkLst>
          <pc:docMk/>
          <pc:sldMk cId="1363023046" sldId="266"/>
        </pc:sldMkLst>
        <pc:spChg chg="add del mod">
          <ac:chgData name="autonomoussystems@outlook.com" userId="146d25dff316dded" providerId="LiveId" clId="{8DE0C803-1991-422C-9AC3-456258747FE5}" dt="2023-11-13T14:28:51.694" v="50"/>
          <ac:spMkLst>
            <pc:docMk/>
            <pc:sldMk cId="1363023046" sldId="266"/>
            <ac:spMk id="6" creationId="{34CFD18E-B674-A943-EFBD-EB912E4EFDBF}"/>
          </ac:spMkLst>
        </pc:spChg>
        <pc:picChg chg="del mod">
          <ac:chgData name="autonomoussystems@outlook.com" userId="146d25dff316dded" providerId="LiveId" clId="{8DE0C803-1991-422C-9AC3-456258747FE5}" dt="2023-11-13T14:26:20.646" v="48" actId="478"/>
          <ac:picMkLst>
            <pc:docMk/>
            <pc:sldMk cId="1363023046" sldId="266"/>
            <ac:picMk id="2" creationId="{FF458C78-6358-6EBF-2867-CE98606FAC0E}"/>
          </ac:picMkLst>
        </pc:picChg>
        <pc:picChg chg="add mod">
          <ac:chgData name="autonomoussystems@outlook.com" userId="146d25dff316dded" providerId="LiveId" clId="{8DE0C803-1991-422C-9AC3-456258747FE5}" dt="2023-11-16T15:53:02.282" v="4189" actId="1076"/>
          <ac:picMkLst>
            <pc:docMk/>
            <pc:sldMk cId="1363023046" sldId="266"/>
            <ac:picMk id="7" creationId="{A634B6DC-02AC-08F4-6135-4863856C1116}"/>
          </ac:picMkLst>
        </pc:picChg>
        <pc:picChg chg="del">
          <ac:chgData name="autonomoussystems@outlook.com" userId="146d25dff316dded" providerId="LiveId" clId="{8DE0C803-1991-422C-9AC3-456258747FE5}" dt="2023-11-13T14:26:21.297" v="49" actId="478"/>
          <ac:picMkLst>
            <pc:docMk/>
            <pc:sldMk cId="1363023046" sldId="266"/>
            <ac:picMk id="8" creationId="{893F35CA-5282-1131-23BA-50C0E8431D5E}"/>
          </ac:picMkLst>
        </pc:picChg>
      </pc:sldChg>
      <pc:sldChg chg="ord">
        <pc:chgData name="autonomoussystems@outlook.com" userId="146d25dff316dded" providerId="LiveId" clId="{8DE0C803-1991-422C-9AC3-456258747FE5}" dt="2023-11-13T14:17:33.890" v="24"/>
        <pc:sldMkLst>
          <pc:docMk/>
          <pc:sldMk cId="3282229007" sldId="267"/>
        </pc:sldMkLst>
      </pc:sldChg>
      <pc:sldChg chg="modSp mod modAnim">
        <pc:chgData name="autonomoussystems@outlook.com" userId="146d25dff316dded" providerId="LiveId" clId="{8DE0C803-1991-422C-9AC3-456258747FE5}" dt="2023-11-16T15:30:32.892" v="3685"/>
        <pc:sldMkLst>
          <pc:docMk/>
          <pc:sldMk cId="3688682076" sldId="268"/>
        </pc:sldMkLst>
        <pc:spChg chg="mod">
          <ac:chgData name="autonomoussystems@outlook.com" userId="146d25dff316dded" providerId="LiveId" clId="{8DE0C803-1991-422C-9AC3-456258747FE5}" dt="2023-11-13T14:33:16.905" v="96" actId="20577"/>
          <ac:spMkLst>
            <pc:docMk/>
            <pc:sldMk cId="3688682076" sldId="268"/>
            <ac:spMk id="3" creationId="{136730E2-0F96-2D5A-2C66-1FADE5F97D63}"/>
          </ac:spMkLst>
        </pc:spChg>
        <pc:spChg chg="mod">
          <ac:chgData name="autonomoussystems@outlook.com" userId="146d25dff316dded" providerId="LiveId" clId="{8DE0C803-1991-422C-9AC3-456258747FE5}" dt="2023-11-13T14:33:21.063" v="104" actId="1038"/>
          <ac:spMkLst>
            <pc:docMk/>
            <pc:sldMk cId="3688682076" sldId="268"/>
            <ac:spMk id="7" creationId="{BF979AB3-02C8-ED82-F87F-A7C7B48ADC12}"/>
          </ac:spMkLst>
        </pc:spChg>
      </pc:sldChg>
      <pc:sldChg chg="del">
        <pc:chgData name="autonomoussystems@outlook.com" userId="146d25dff316dded" providerId="LiveId" clId="{8DE0C803-1991-422C-9AC3-456258747FE5}" dt="2023-11-13T14:33:38.371" v="105" actId="47"/>
        <pc:sldMkLst>
          <pc:docMk/>
          <pc:sldMk cId="347293726" sldId="269"/>
        </pc:sldMkLst>
      </pc:sldChg>
      <pc:sldChg chg="modAnim">
        <pc:chgData name="autonomoussystems@outlook.com" userId="146d25dff316dded" providerId="LiveId" clId="{8DE0C803-1991-422C-9AC3-456258747FE5}" dt="2023-11-16T15:31:51.109" v="3690"/>
        <pc:sldMkLst>
          <pc:docMk/>
          <pc:sldMk cId="1527024983" sldId="270"/>
        </pc:sldMkLst>
      </pc:sldChg>
      <pc:sldChg chg="modSp mod ord">
        <pc:chgData name="autonomoussystems@outlook.com" userId="146d25dff316dded" providerId="LiveId" clId="{8DE0C803-1991-422C-9AC3-456258747FE5}" dt="2023-12-11T13:16:07.315" v="11619" actId="6549"/>
        <pc:sldMkLst>
          <pc:docMk/>
          <pc:sldMk cId="883623620" sldId="271"/>
        </pc:sldMkLst>
        <pc:spChg chg="mod">
          <ac:chgData name="autonomoussystems@outlook.com" userId="146d25dff316dded" providerId="LiveId" clId="{8DE0C803-1991-422C-9AC3-456258747FE5}" dt="2023-12-11T13:16:07.315" v="11619" actId="6549"/>
          <ac:spMkLst>
            <pc:docMk/>
            <pc:sldMk cId="883623620" sldId="271"/>
            <ac:spMk id="5" creationId="{36B05045-0415-6D39-4222-C897391130CE}"/>
          </ac:spMkLst>
        </pc:spChg>
      </pc:sldChg>
      <pc:sldChg chg="modSp ord modAnim">
        <pc:chgData name="autonomoussystems@outlook.com" userId="146d25dff316dded" providerId="LiveId" clId="{8DE0C803-1991-422C-9AC3-456258747FE5}" dt="2023-12-10T13:57:32.856" v="9567" actId="20577"/>
        <pc:sldMkLst>
          <pc:docMk/>
          <pc:sldMk cId="1558151503" sldId="272"/>
        </pc:sldMkLst>
        <pc:spChg chg="mod">
          <ac:chgData name="autonomoussystems@outlook.com" userId="146d25dff316dded" providerId="LiveId" clId="{8DE0C803-1991-422C-9AC3-456258747FE5}" dt="2023-12-10T13:57:32.856" v="9567" actId="20577"/>
          <ac:spMkLst>
            <pc:docMk/>
            <pc:sldMk cId="1558151503" sldId="272"/>
            <ac:spMk id="3" creationId="{1CE24A28-0A29-CB77-C025-8EBDA997881A}"/>
          </ac:spMkLst>
        </pc:spChg>
      </pc:sldChg>
      <pc:sldChg chg="ord modAnim">
        <pc:chgData name="autonomoussystems@outlook.com" userId="146d25dff316dded" providerId="LiveId" clId="{8DE0C803-1991-422C-9AC3-456258747FE5}" dt="2023-12-10T13:45:14.182" v="9035"/>
        <pc:sldMkLst>
          <pc:docMk/>
          <pc:sldMk cId="3023643048" sldId="273"/>
        </pc:sldMkLst>
      </pc:sldChg>
      <pc:sldChg chg="del">
        <pc:chgData name="autonomoussystems@outlook.com" userId="146d25dff316dded" providerId="LiveId" clId="{8DE0C803-1991-422C-9AC3-456258747FE5}" dt="2023-11-16T16:08:23.975" v="4829" actId="2696"/>
        <pc:sldMkLst>
          <pc:docMk/>
          <pc:sldMk cId="1956341254" sldId="275"/>
        </pc:sldMkLst>
      </pc:sldChg>
      <pc:sldChg chg="addSp delSp modSp add del mod">
        <pc:chgData name="autonomoussystems@outlook.com" userId="146d25dff316dded" providerId="LiveId" clId="{8DE0C803-1991-422C-9AC3-456258747FE5}" dt="2023-11-23T09:16:39.512" v="8850" actId="47"/>
        <pc:sldMkLst>
          <pc:docMk/>
          <pc:sldMk cId="3422501945" sldId="275"/>
        </pc:sldMkLst>
        <pc:spChg chg="del">
          <ac:chgData name="autonomoussystems@outlook.com" userId="146d25dff316dded" providerId="LiveId" clId="{8DE0C803-1991-422C-9AC3-456258747FE5}" dt="2023-11-16T16:13:20.050" v="5016" actId="478"/>
          <ac:spMkLst>
            <pc:docMk/>
            <pc:sldMk cId="3422501945" sldId="275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3:21.527" v="5017" actId="478"/>
          <ac:spMkLst>
            <pc:docMk/>
            <pc:sldMk cId="3422501945" sldId="275"/>
            <ac:spMk id="8" creationId="{87F207D7-8965-92B8-AFB4-0BFDDE0C374E}"/>
          </ac:spMkLst>
        </pc:spChg>
        <pc:spChg chg="add mod">
          <ac:chgData name="autonomoussystems@outlook.com" userId="146d25dff316dded" providerId="LiveId" clId="{8DE0C803-1991-422C-9AC3-456258747FE5}" dt="2023-11-16T16:13:21.683" v="5018"/>
          <ac:spMkLst>
            <pc:docMk/>
            <pc:sldMk cId="3422501945" sldId="275"/>
            <ac:spMk id="9" creationId="{B521ACA3-1948-D41A-8A99-5D3E50C2D579}"/>
          </ac:spMkLst>
        </pc:spChg>
      </pc:sldChg>
      <pc:sldChg chg="del">
        <pc:chgData name="autonomoussystems@outlook.com" userId="146d25dff316dded" providerId="LiveId" clId="{8DE0C803-1991-422C-9AC3-456258747FE5}" dt="2023-11-16T16:08:23.975" v="4829" actId="2696"/>
        <pc:sldMkLst>
          <pc:docMk/>
          <pc:sldMk cId="412963543" sldId="276"/>
        </pc:sldMkLst>
      </pc:sldChg>
      <pc:sldChg chg="addSp delSp modSp add del mod">
        <pc:chgData name="autonomoussystems@outlook.com" userId="146d25dff316dded" providerId="LiveId" clId="{8DE0C803-1991-422C-9AC3-456258747FE5}" dt="2023-11-23T09:16:41.831" v="8851" actId="47"/>
        <pc:sldMkLst>
          <pc:docMk/>
          <pc:sldMk cId="2082652880" sldId="276"/>
        </pc:sldMkLst>
        <pc:spChg chg="del">
          <ac:chgData name="autonomoussystems@outlook.com" userId="146d25dff316dded" providerId="LiveId" clId="{8DE0C803-1991-422C-9AC3-456258747FE5}" dt="2023-11-16T16:13:25.340" v="5019" actId="478"/>
          <ac:spMkLst>
            <pc:docMk/>
            <pc:sldMk cId="2082652880" sldId="276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3:26.810" v="5020" actId="478"/>
          <ac:spMkLst>
            <pc:docMk/>
            <pc:sldMk cId="2082652880" sldId="276"/>
            <ac:spMk id="7" creationId="{BC1E6011-5296-BF63-CEE1-FBBAF1CE1151}"/>
          </ac:spMkLst>
        </pc:spChg>
        <pc:spChg chg="add mod">
          <ac:chgData name="autonomoussystems@outlook.com" userId="146d25dff316dded" providerId="LiveId" clId="{8DE0C803-1991-422C-9AC3-456258747FE5}" dt="2023-11-16T16:13:26.969" v="5021"/>
          <ac:spMkLst>
            <pc:docMk/>
            <pc:sldMk cId="2082652880" sldId="276"/>
            <ac:spMk id="8" creationId="{FABED6F2-CE1E-B928-7077-404A2A566281}"/>
          </ac:spMkLst>
        </pc:spChg>
      </pc:sldChg>
      <pc:sldChg chg="del">
        <pc:chgData name="autonomoussystems@outlook.com" userId="146d25dff316dded" providerId="LiveId" clId="{8DE0C803-1991-422C-9AC3-456258747FE5}" dt="2023-11-16T16:08:23.975" v="4829" actId="2696"/>
        <pc:sldMkLst>
          <pc:docMk/>
          <pc:sldMk cId="1272525194" sldId="277"/>
        </pc:sldMkLst>
      </pc:sldChg>
      <pc:sldChg chg="addSp delSp modSp add del mod">
        <pc:chgData name="autonomoussystems@outlook.com" userId="146d25dff316dded" providerId="LiveId" clId="{8DE0C803-1991-422C-9AC3-456258747FE5}" dt="2023-11-23T09:16:44.310" v="8852" actId="47"/>
        <pc:sldMkLst>
          <pc:docMk/>
          <pc:sldMk cId="2676905400" sldId="277"/>
        </pc:sldMkLst>
        <pc:spChg chg="del">
          <ac:chgData name="autonomoussystems@outlook.com" userId="146d25dff316dded" providerId="LiveId" clId="{8DE0C803-1991-422C-9AC3-456258747FE5}" dt="2023-11-16T16:13:31.315" v="5022" actId="478"/>
          <ac:spMkLst>
            <pc:docMk/>
            <pc:sldMk cId="2676905400" sldId="277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3:32.953" v="5023" actId="478"/>
          <ac:spMkLst>
            <pc:docMk/>
            <pc:sldMk cId="2676905400" sldId="277"/>
            <ac:spMk id="6" creationId="{BB85069A-2674-00AA-4BE4-A70B29A29AA3}"/>
          </ac:spMkLst>
        </pc:spChg>
        <pc:spChg chg="add mod">
          <ac:chgData name="autonomoussystems@outlook.com" userId="146d25dff316dded" providerId="LiveId" clId="{8DE0C803-1991-422C-9AC3-456258747FE5}" dt="2023-11-16T16:13:33.065" v="5024"/>
          <ac:spMkLst>
            <pc:docMk/>
            <pc:sldMk cId="2676905400" sldId="277"/>
            <ac:spMk id="7" creationId="{CA3A96E0-42FA-91EE-6603-E2B7BA6698BC}"/>
          </ac:spMkLst>
        </pc:spChg>
      </pc:sldChg>
      <pc:sldChg chg="modSp add mod">
        <pc:chgData name="autonomoussystems@outlook.com" userId="146d25dff316dded" providerId="LiveId" clId="{8DE0C803-1991-422C-9AC3-456258747FE5}" dt="2023-12-10T13:58:24.573" v="9568"/>
        <pc:sldMkLst>
          <pc:docMk/>
          <pc:sldMk cId="1786539798" sldId="279"/>
        </pc:sldMkLst>
        <pc:spChg chg="mod">
          <ac:chgData name="autonomoussystems@outlook.com" userId="146d25dff316dded" providerId="LiveId" clId="{8DE0C803-1991-422C-9AC3-456258747FE5}" dt="2023-12-10T13:58:24.573" v="9568"/>
          <ac:spMkLst>
            <pc:docMk/>
            <pc:sldMk cId="1786539798" sldId="279"/>
            <ac:spMk id="2" creationId="{1262B287-3453-B813-709B-23BE374BAA1B}"/>
          </ac:spMkLst>
        </pc:spChg>
      </pc:sldChg>
      <pc:sldChg chg="modSp del mod">
        <pc:chgData name="autonomoussystems@outlook.com" userId="146d25dff316dded" providerId="LiveId" clId="{8DE0C803-1991-422C-9AC3-456258747FE5}" dt="2023-11-16T16:08:23.975" v="4829" actId="2696"/>
        <pc:sldMkLst>
          <pc:docMk/>
          <pc:sldMk cId="2590967687" sldId="279"/>
        </pc:sldMkLst>
        <pc:spChg chg="mod">
          <ac:chgData name="autonomoussystems@outlook.com" userId="146d25dff316dded" providerId="LiveId" clId="{8DE0C803-1991-422C-9AC3-456258747FE5}" dt="2023-11-14T10:40:37.752" v="953" actId="20577"/>
          <ac:spMkLst>
            <pc:docMk/>
            <pc:sldMk cId="2590967687" sldId="279"/>
            <ac:spMk id="2" creationId="{1262B287-3453-B813-709B-23BE374BAA1B}"/>
          </ac:spMkLst>
        </pc:spChg>
      </pc:sldChg>
      <pc:sldChg chg="addSp delSp modSp mod ord modMedia modClrScheme delAnim modAnim chgLayout">
        <pc:chgData name="autonomoussystems@outlook.com" userId="146d25dff316dded" providerId="LiveId" clId="{8DE0C803-1991-422C-9AC3-456258747FE5}" dt="2023-11-23T09:15:40.642" v="8846"/>
        <pc:sldMkLst>
          <pc:docMk/>
          <pc:sldMk cId="4120648367" sldId="280"/>
        </pc:sldMkLst>
        <pc:spChg chg="mod ord">
          <ac:chgData name="autonomoussystems@outlook.com" userId="146d25dff316dded" providerId="LiveId" clId="{8DE0C803-1991-422C-9AC3-456258747FE5}" dt="2023-11-23T09:12:29.702" v="8748" actId="20577"/>
          <ac:spMkLst>
            <pc:docMk/>
            <pc:sldMk cId="4120648367" sldId="280"/>
            <ac:spMk id="2" creationId="{1262B287-3453-B813-709B-23BE374BAA1B}"/>
          </ac:spMkLst>
        </pc:spChg>
        <pc:spChg chg="mod">
          <ac:chgData name="autonomoussystems@outlook.com" userId="146d25dff316dded" providerId="LiveId" clId="{8DE0C803-1991-422C-9AC3-456258747FE5}" dt="2023-11-16T15:53:55.590" v="4206" actId="26606"/>
          <ac:spMkLst>
            <pc:docMk/>
            <pc:sldMk cId="4120648367" sldId="280"/>
            <ac:spMk id="3" creationId="{DE552D57-3EEA-A629-19A2-2E0AFDFE2A7C}"/>
          </ac:spMkLst>
        </pc:spChg>
        <pc:spChg chg="mod">
          <ac:chgData name="autonomoussystems@outlook.com" userId="146d25dff316dded" providerId="LiveId" clId="{8DE0C803-1991-422C-9AC3-456258747FE5}" dt="2023-11-16T15:53:55.590" v="4206" actId="26606"/>
          <ac:spMkLst>
            <pc:docMk/>
            <pc:sldMk cId="4120648367" sldId="280"/>
            <ac:spMk id="4" creationId="{B21BF5FB-2B4D-0893-142B-C0E75879A913}"/>
          </ac:spMkLst>
        </pc:spChg>
        <pc:spChg chg="del mod">
          <ac:chgData name="autonomoussystems@outlook.com" userId="146d25dff316dded" providerId="LiveId" clId="{8DE0C803-1991-422C-9AC3-456258747FE5}" dt="2023-11-13T14:39:51.670" v="296" actId="478"/>
          <ac:spMkLst>
            <pc:docMk/>
            <pc:sldMk cId="4120648367" sldId="280"/>
            <ac:spMk id="5" creationId="{1A11FC8C-8946-7800-FB8D-E2884819CCF1}"/>
          </ac:spMkLst>
        </pc:spChg>
        <pc:spChg chg="add mod">
          <ac:chgData name="autonomoussystems@outlook.com" userId="146d25dff316dded" providerId="LiveId" clId="{8DE0C803-1991-422C-9AC3-456258747FE5}" dt="2023-11-16T16:10:00.497" v="4880" actId="1076"/>
          <ac:spMkLst>
            <pc:docMk/>
            <pc:sldMk cId="4120648367" sldId="280"/>
            <ac:spMk id="6" creationId="{361DF5C6-491F-98F7-23F5-9F1BE0E3B195}"/>
          </ac:spMkLst>
        </pc:spChg>
        <pc:spChg chg="add mod">
          <ac:chgData name="autonomoussystems@outlook.com" userId="146d25dff316dded" providerId="LiveId" clId="{8DE0C803-1991-422C-9AC3-456258747FE5}" dt="2023-11-23T09:13:27.213" v="8789" actId="6549"/>
          <ac:spMkLst>
            <pc:docMk/>
            <pc:sldMk cId="4120648367" sldId="280"/>
            <ac:spMk id="7" creationId="{233D5CCC-BA00-20A4-6512-90C9F97A0985}"/>
          </ac:spMkLst>
        </pc:spChg>
        <pc:spChg chg="del mod">
          <ac:chgData name="autonomoussystems@outlook.com" userId="146d25dff316dded" providerId="LiveId" clId="{8DE0C803-1991-422C-9AC3-456258747FE5}" dt="2023-11-13T14:43:47.275" v="418" actId="478"/>
          <ac:spMkLst>
            <pc:docMk/>
            <pc:sldMk cId="4120648367" sldId="280"/>
            <ac:spMk id="9" creationId="{E9EF5E35-C8B5-19F5-800A-4A9C755E3625}"/>
          </ac:spMkLst>
        </pc:spChg>
        <pc:spChg chg="del mod">
          <ac:chgData name="autonomoussystems@outlook.com" userId="146d25dff316dded" providerId="LiveId" clId="{8DE0C803-1991-422C-9AC3-456258747FE5}" dt="2023-11-13T14:43:53.383" v="421" actId="478"/>
          <ac:spMkLst>
            <pc:docMk/>
            <pc:sldMk cId="4120648367" sldId="280"/>
            <ac:spMk id="10" creationId="{A5D9EA5D-834E-4AB4-2B73-6F5BA26A4D39}"/>
          </ac:spMkLst>
        </pc:spChg>
        <pc:spChg chg="del">
          <ac:chgData name="autonomoussystems@outlook.com" userId="146d25dff316dded" providerId="LiveId" clId="{8DE0C803-1991-422C-9AC3-456258747FE5}" dt="2023-11-13T14:42:35.429" v="415" actId="478"/>
          <ac:spMkLst>
            <pc:docMk/>
            <pc:sldMk cId="4120648367" sldId="280"/>
            <ac:spMk id="11" creationId="{1F92C175-3960-153F-89D8-C40B6DC639CD}"/>
          </ac:spMkLst>
        </pc:spChg>
        <pc:spChg chg="del mod">
          <ac:chgData name="autonomoussystems@outlook.com" userId="146d25dff316dded" providerId="LiveId" clId="{8DE0C803-1991-422C-9AC3-456258747FE5}" dt="2023-11-16T15:38:55.012" v="3705" actId="478"/>
          <ac:spMkLst>
            <pc:docMk/>
            <pc:sldMk cId="4120648367" sldId="280"/>
            <ac:spMk id="14" creationId="{5F8B1E8D-F0BE-4E85-71E7-EC6C50D60857}"/>
          </ac:spMkLst>
        </pc:spChg>
        <pc:spChg chg="del mod">
          <ac:chgData name="autonomoussystems@outlook.com" userId="146d25dff316dded" providerId="LiveId" clId="{8DE0C803-1991-422C-9AC3-456258747FE5}" dt="2023-11-16T15:38:53.754" v="3704" actId="478"/>
          <ac:spMkLst>
            <pc:docMk/>
            <pc:sldMk cId="4120648367" sldId="280"/>
            <ac:spMk id="15" creationId="{0C727849-A471-9FFC-C7C8-934E57F2A20A}"/>
          </ac:spMkLst>
        </pc:spChg>
        <pc:graphicFrameChg chg="add mod modGraphic">
          <ac:chgData name="autonomoussystems@outlook.com" userId="146d25dff316dded" providerId="LiveId" clId="{8DE0C803-1991-422C-9AC3-456258747FE5}" dt="2023-11-16T16:11:20.733" v="4957" actId="1076"/>
          <ac:graphicFrameMkLst>
            <pc:docMk/>
            <pc:sldMk cId="4120648367" sldId="280"/>
            <ac:graphicFrameMk id="8" creationId="{5DDBF235-90C4-F6E0-E6BE-ABED0089A6B0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1-23T09:15:04.317" v="8844" actId="1076"/>
          <ac:graphicFrameMkLst>
            <pc:docMk/>
            <pc:sldMk cId="4120648367" sldId="280"/>
            <ac:graphicFrameMk id="9" creationId="{98CD65A2-254C-5F24-09A1-CB186292E9AB}"/>
          </ac:graphicFrameMkLst>
        </pc:graphicFrameChg>
        <pc:picChg chg="add del mod">
          <ac:chgData name="autonomoussystems@outlook.com" userId="146d25dff316dded" providerId="LiveId" clId="{8DE0C803-1991-422C-9AC3-456258747FE5}" dt="2023-11-16T15:38:51.866" v="3703" actId="478"/>
          <ac:picMkLst>
            <pc:docMk/>
            <pc:sldMk cId="4120648367" sldId="280"/>
            <ac:picMk id="7" creationId="{2AE4E1EF-A96A-3EA3-227E-06B0E5CF2D9A}"/>
          </ac:picMkLst>
        </pc:picChg>
        <pc:picChg chg="add del">
          <ac:chgData name="autonomoussystems@outlook.com" userId="146d25dff316dded" providerId="LiveId" clId="{8DE0C803-1991-422C-9AC3-456258747FE5}" dt="2023-11-16T15:53:35.070" v="4200" actId="26606"/>
          <ac:picMkLst>
            <pc:docMk/>
            <pc:sldMk cId="4120648367" sldId="280"/>
            <ac:picMk id="12" creationId="{51A8B270-3A8E-770B-B677-8933573A1F34}"/>
          </ac:picMkLst>
        </pc:picChg>
        <pc:picChg chg="add del mod">
          <ac:chgData name="autonomoussystems@outlook.com" userId="146d25dff316dded" providerId="LiveId" clId="{8DE0C803-1991-422C-9AC3-456258747FE5}" dt="2023-11-16T15:53:48.109" v="4204" actId="26606"/>
          <ac:picMkLst>
            <pc:docMk/>
            <pc:sldMk cId="4120648367" sldId="280"/>
            <ac:picMk id="16" creationId="{D033CD68-2D39-83D8-D894-076A27348F07}"/>
          </ac:picMkLst>
        </pc:picChg>
        <pc:picChg chg="add del">
          <ac:chgData name="autonomoussystems@outlook.com" userId="146d25dff316dded" providerId="LiveId" clId="{8DE0C803-1991-422C-9AC3-456258747FE5}" dt="2023-11-16T15:53:55.590" v="4206" actId="26606"/>
          <ac:picMkLst>
            <pc:docMk/>
            <pc:sldMk cId="4120648367" sldId="280"/>
            <ac:picMk id="18" creationId="{51A8B270-3A8E-770B-B677-8933573A1F34}"/>
          </ac:picMkLst>
        </pc:picChg>
        <pc:cxnChg chg="del">
          <ac:chgData name="autonomoussystems@outlook.com" userId="146d25dff316dded" providerId="LiveId" clId="{8DE0C803-1991-422C-9AC3-456258747FE5}" dt="2023-11-13T14:39:57.946" v="297" actId="478"/>
          <ac:cxnSpMkLst>
            <pc:docMk/>
            <pc:sldMk cId="4120648367" sldId="280"/>
            <ac:cxnSpMk id="13" creationId="{FE8B293D-31C6-8A5D-63C7-D31589B7EB1D}"/>
          </ac:cxnSpMkLst>
        </pc:cxnChg>
      </pc:sldChg>
      <pc:sldChg chg="addSp delSp modSp add mod">
        <pc:chgData name="autonomoussystems@outlook.com" userId="146d25dff316dded" providerId="LiveId" clId="{8DE0C803-1991-422C-9AC3-456258747FE5}" dt="2023-12-10T13:58:27.266" v="9569"/>
        <pc:sldMkLst>
          <pc:docMk/>
          <pc:sldMk cId="48450363" sldId="281"/>
        </pc:sldMkLst>
        <pc:spChg chg="del mod">
          <ac:chgData name="autonomoussystems@outlook.com" userId="146d25dff316dded" providerId="LiveId" clId="{8DE0C803-1991-422C-9AC3-456258747FE5}" dt="2023-11-16T16:11:59.717" v="4962" actId="478"/>
          <ac:spMkLst>
            <pc:docMk/>
            <pc:sldMk cId="48450363" sldId="281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2:05.720" v="4963" actId="478"/>
          <ac:spMkLst>
            <pc:docMk/>
            <pc:sldMk cId="48450363" sldId="281"/>
            <ac:spMk id="6" creationId="{F64EB163-1EA7-0776-0756-915D2A955B5D}"/>
          </ac:spMkLst>
        </pc:spChg>
        <pc:spChg chg="add mod">
          <ac:chgData name="autonomoussystems@outlook.com" userId="146d25dff316dded" providerId="LiveId" clId="{8DE0C803-1991-422C-9AC3-456258747FE5}" dt="2023-12-10T13:58:27.266" v="9569"/>
          <ac:spMkLst>
            <pc:docMk/>
            <pc:sldMk cId="48450363" sldId="281"/>
            <ac:spMk id="8" creationId="{549F8DEC-DB2B-BABC-0296-3A90E7DAA14F}"/>
          </ac:spMkLst>
        </pc:spChg>
      </pc:sldChg>
      <pc:sldChg chg="modSp del mod">
        <pc:chgData name="autonomoussystems@outlook.com" userId="146d25dff316dded" providerId="LiveId" clId="{8DE0C803-1991-422C-9AC3-456258747FE5}" dt="2023-11-16T16:08:23.975" v="4829" actId="2696"/>
        <pc:sldMkLst>
          <pc:docMk/>
          <pc:sldMk cId="3838865874" sldId="281"/>
        </pc:sldMkLst>
        <pc:spChg chg="mod">
          <ac:chgData name="autonomoussystems@outlook.com" userId="146d25dff316dded" providerId="LiveId" clId="{8DE0C803-1991-422C-9AC3-456258747FE5}" dt="2023-11-14T10:41:56.992" v="1006" actId="404"/>
          <ac:spMkLst>
            <pc:docMk/>
            <pc:sldMk cId="3838865874" sldId="281"/>
            <ac:spMk id="2" creationId="{1262B287-3453-B813-709B-23BE374BAA1B}"/>
          </ac:spMkLst>
        </pc:spChg>
      </pc:sldChg>
      <pc:sldChg chg="modSp del mod">
        <pc:chgData name="autonomoussystems@outlook.com" userId="146d25dff316dded" providerId="LiveId" clId="{8DE0C803-1991-422C-9AC3-456258747FE5}" dt="2023-11-14T10:42:34.424" v="1009" actId="47"/>
        <pc:sldMkLst>
          <pc:docMk/>
          <pc:sldMk cId="3930089235" sldId="282"/>
        </pc:sldMkLst>
        <pc:spChg chg="mod">
          <ac:chgData name="autonomoussystems@outlook.com" userId="146d25dff316dded" providerId="LiveId" clId="{8DE0C803-1991-422C-9AC3-456258747FE5}" dt="2023-11-14T10:40:56.281" v="959" actId="20577"/>
          <ac:spMkLst>
            <pc:docMk/>
            <pc:sldMk cId="3930089235" sldId="282"/>
            <ac:spMk id="2" creationId="{1262B287-3453-B813-709B-23BE374BAA1B}"/>
          </ac:spMkLst>
        </pc:spChg>
      </pc:sldChg>
      <pc:sldChg chg="modSp del mod">
        <pc:chgData name="autonomoussystems@outlook.com" userId="146d25dff316dded" providerId="LiveId" clId="{8DE0C803-1991-422C-9AC3-456258747FE5}" dt="2023-11-14T10:43:03.239" v="1016" actId="47"/>
        <pc:sldMkLst>
          <pc:docMk/>
          <pc:sldMk cId="3593003305" sldId="283"/>
        </pc:sldMkLst>
        <pc:spChg chg="mod">
          <ac:chgData name="autonomoussystems@outlook.com" userId="146d25dff316dded" providerId="LiveId" clId="{8DE0C803-1991-422C-9AC3-456258747FE5}" dt="2023-11-14T10:41:00.976" v="965" actId="20577"/>
          <ac:spMkLst>
            <pc:docMk/>
            <pc:sldMk cId="3593003305" sldId="283"/>
            <ac:spMk id="2" creationId="{1262B287-3453-B813-709B-23BE374BAA1B}"/>
          </ac:spMkLst>
        </pc:spChg>
      </pc:sldChg>
      <pc:sldChg chg="addSp delSp modSp mod ord delAnim modAnim">
        <pc:chgData name="autonomoussystems@outlook.com" userId="146d25dff316dded" providerId="LiveId" clId="{8DE0C803-1991-422C-9AC3-456258747FE5}" dt="2023-11-23T09:42:10.922" v="8979" actId="14100"/>
        <pc:sldMkLst>
          <pc:docMk/>
          <pc:sldMk cId="1804503658" sldId="284"/>
        </pc:sldMkLst>
        <pc:spChg chg="mod">
          <ac:chgData name="autonomoussystems@outlook.com" userId="146d25dff316dded" providerId="LiveId" clId="{8DE0C803-1991-422C-9AC3-456258747FE5}" dt="2023-11-16T16:19:51.580" v="5158" actId="14100"/>
          <ac:spMkLst>
            <pc:docMk/>
            <pc:sldMk cId="1804503658" sldId="284"/>
            <ac:spMk id="2" creationId="{1262B287-3453-B813-709B-23BE374BAA1B}"/>
          </ac:spMkLst>
        </pc:spChg>
        <pc:spChg chg="mod">
          <ac:chgData name="autonomoussystems@outlook.com" userId="146d25dff316dded" providerId="LiveId" clId="{8DE0C803-1991-422C-9AC3-456258747FE5}" dt="2023-11-16T16:18:42.647" v="5117" actId="1076"/>
          <ac:spMkLst>
            <pc:docMk/>
            <pc:sldMk cId="1804503658" sldId="284"/>
            <ac:spMk id="4" creationId="{B21BF5FB-2B4D-0893-142B-C0E75879A913}"/>
          </ac:spMkLst>
        </pc:spChg>
        <pc:spChg chg="add mod">
          <ac:chgData name="autonomoussystems@outlook.com" userId="146d25dff316dded" providerId="LiveId" clId="{8DE0C803-1991-422C-9AC3-456258747FE5}" dt="2023-11-16T16:18:37.582" v="5116" actId="1076"/>
          <ac:spMkLst>
            <pc:docMk/>
            <pc:sldMk cId="1804503658" sldId="284"/>
            <ac:spMk id="5" creationId="{14D726F0-FF36-E5F2-A430-016B55B8067B}"/>
          </ac:spMkLst>
        </pc:spChg>
        <pc:spChg chg="del">
          <ac:chgData name="autonomoussystems@outlook.com" userId="146d25dff316dded" providerId="LiveId" clId="{8DE0C803-1991-422C-9AC3-456258747FE5}" dt="2023-11-13T14:49:05.974" v="613" actId="478"/>
          <ac:spMkLst>
            <pc:docMk/>
            <pc:sldMk cId="1804503658" sldId="284"/>
            <ac:spMk id="5" creationId="{1A11FC8C-8946-7800-FB8D-E2884819CCF1}"/>
          </ac:spMkLst>
        </pc:spChg>
        <pc:spChg chg="add mod">
          <ac:chgData name="autonomoussystems@outlook.com" userId="146d25dff316dded" providerId="LiveId" clId="{8DE0C803-1991-422C-9AC3-456258747FE5}" dt="2023-11-16T16:19:18.716" v="5154" actId="1076"/>
          <ac:spMkLst>
            <pc:docMk/>
            <pc:sldMk cId="1804503658" sldId="284"/>
            <ac:spMk id="6" creationId="{0AC1B374-D71E-D00A-FDAF-067F1B97581F}"/>
          </ac:spMkLst>
        </pc:spChg>
        <pc:spChg chg="add 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8" creationId="{E0E9E22A-6C8F-4CF1-EB98-82D3D31891CC}"/>
          </ac:spMkLst>
        </pc:spChg>
        <pc:spChg chg="del mod">
          <ac:chgData name="autonomoussystems@outlook.com" userId="146d25dff316dded" providerId="LiveId" clId="{8DE0C803-1991-422C-9AC3-456258747FE5}" dt="2023-11-16T16:26:21.690" v="5299" actId="478"/>
          <ac:spMkLst>
            <pc:docMk/>
            <pc:sldMk cId="1804503658" sldId="284"/>
            <ac:spMk id="8" creationId="{F029C907-1CB8-D12B-2D2D-7D5F70855B81}"/>
          </ac:spMkLst>
        </pc:spChg>
        <pc:spChg chg="add mod">
          <ac:chgData name="autonomoussystems@outlook.com" userId="146d25dff316dded" providerId="LiveId" clId="{8DE0C803-1991-422C-9AC3-456258747FE5}" dt="2023-11-14T11:25:43.345" v="1223" actId="164"/>
          <ac:spMkLst>
            <pc:docMk/>
            <pc:sldMk cId="1804503658" sldId="284"/>
            <ac:spMk id="9" creationId="{B964E072-82DA-F003-4621-23C7E3CA56AA}"/>
          </ac:spMkLst>
        </pc:spChg>
        <pc:spChg chg="del">
          <ac:chgData name="autonomoussystems@outlook.com" userId="146d25dff316dded" providerId="LiveId" clId="{8DE0C803-1991-422C-9AC3-456258747FE5}" dt="2023-11-13T14:49:09.077" v="615" actId="478"/>
          <ac:spMkLst>
            <pc:docMk/>
            <pc:sldMk cId="1804503658" sldId="284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49:11.456" v="616" actId="478"/>
          <ac:spMkLst>
            <pc:docMk/>
            <pc:sldMk cId="1804503658" sldId="284"/>
            <ac:spMk id="10" creationId="{A5D9EA5D-834E-4AB4-2B73-6F5BA26A4D39}"/>
          </ac:spMkLst>
        </pc:spChg>
        <pc:spChg chg="add mod">
          <ac:chgData name="autonomoussystems@outlook.com" userId="146d25dff316dded" providerId="LiveId" clId="{8DE0C803-1991-422C-9AC3-456258747FE5}" dt="2023-11-14T11:25:43.345" v="1223" actId="164"/>
          <ac:spMkLst>
            <pc:docMk/>
            <pc:sldMk cId="1804503658" sldId="284"/>
            <ac:spMk id="10" creationId="{AF157B8C-0F2B-8FE5-8896-53D51850AA5C}"/>
          </ac:spMkLst>
        </pc:spChg>
        <pc:spChg chg="del">
          <ac:chgData name="autonomoussystems@outlook.com" userId="146d25dff316dded" providerId="LiveId" clId="{8DE0C803-1991-422C-9AC3-456258747FE5}" dt="2023-11-13T14:49:12.957" v="617" actId="478"/>
          <ac:spMkLst>
            <pc:docMk/>
            <pc:sldMk cId="1804503658" sldId="284"/>
            <ac:spMk id="11" creationId="{1F92C175-3960-153F-89D8-C40B6DC639CD}"/>
          </ac:spMkLst>
        </pc:spChg>
        <pc:spChg chg="add mod">
          <ac:chgData name="autonomoussystems@outlook.com" userId="146d25dff316dded" providerId="LiveId" clId="{8DE0C803-1991-422C-9AC3-456258747FE5}" dt="2023-11-14T11:25:43.345" v="1223" actId="164"/>
          <ac:spMkLst>
            <pc:docMk/>
            <pc:sldMk cId="1804503658" sldId="284"/>
            <ac:spMk id="11" creationId="{B5D3C361-E9A2-096B-C85C-6EDD3E022752}"/>
          </ac:spMkLst>
        </pc:spChg>
        <pc:spChg chg="del mod">
          <ac:chgData name="autonomoussystems@outlook.com" userId="146d25dff316dded" providerId="LiveId" clId="{8DE0C803-1991-422C-9AC3-456258747FE5}" dt="2023-11-16T16:26:19.298" v="5298" actId="478"/>
          <ac:spMkLst>
            <pc:docMk/>
            <pc:sldMk cId="1804503658" sldId="284"/>
            <ac:spMk id="12" creationId="{0E767916-D21C-D389-5813-1240580C8ABB}"/>
          </ac:spMkLst>
        </pc:spChg>
        <pc:spChg chg="add 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12" creationId="{CAD25ADB-57F2-672F-8ED8-2CBB77B5CA48}"/>
          </ac:spMkLst>
        </pc:spChg>
        <pc:spChg chg="add mod">
          <ac:chgData name="autonomoussystems@outlook.com" userId="146d25dff316dded" providerId="LiveId" clId="{8DE0C803-1991-422C-9AC3-456258747FE5}" dt="2023-11-16T16:18:37.582" v="5116" actId="1076"/>
          <ac:spMkLst>
            <pc:docMk/>
            <pc:sldMk cId="1804503658" sldId="284"/>
            <ac:spMk id="13" creationId="{322915A0-A041-B296-4C9A-23AAE3F3FCC6}"/>
          </ac:spMkLst>
        </pc:spChg>
        <pc:spChg chg="add mod">
          <ac:chgData name="autonomoussystems@outlook.com" userId="146d25dff316dded" providerId="LiveId" clId="{8DE0C803-1991-422C-9AC3-456258747FE5}" dt="2023-11-16T16:18:37.582" v="5116" actId="1076"/>
          <ac:spMkLst>
            <pc:docMk/>
            <pc:sldMk cId="1804503658" sldId="284"/>
            <ac:spMk id="14" creationId="{6520F57C-7F49-9016-9033-3FEC09314383}"/>
          </ac:spMkLst>
        </pc:spChg>
        <pc:spChg chg="del">
          <ac:chgData name="autonomoussystems@outlook.com" userId="146d25dff316dded" providerId="LiveId" clId="{8DE0C803-1991-422C-9AC3-456258747FE5}" dt="2023-11-13T14:49:07.821" v="614" actId="478"/>
          <ac:spMkLst>
            <pc:docMk/>
            <pc:sldMk cId="1804503658" sldId="284"/>
            <ac:spMk id="15" creationId="{0C727849-A471-9FFC-C7C8-934E57F2A20A}"/>
          </ac:spMkLst>
        </pc:spChg>
        <pc:spChg chg="add mod">
          <ac:chgData name="autonomoussystems@outlook.com" userId="146d25dff316dded" providerId="LiveId" clId="{8DE0C803-1991-422C-9AC3-456258747FE5}" dt="2023-11-14T11:25:43.345" v="1223" actId="164"/>
          <ac:spMkLst>
            <pc:docMk/>
            <pc:sldMk cId="1804503658" sldId="284"/>
            <ac:spMk id="15" creationId="{B2F4A713-4D01-FE57-D123-122FA7C29413}"/>
          </ac:spMkLst>
        </pc:spChg>
        <pc:spChg chg="add mod">
          <ac:chgData name="autonomoussystems@outlook.com" userId="146d25dff316dded" providerId="LiveId" clId="{8DE0C803-1991-422C-9AC3-456258747FE5}" dt="2023-11-16T16:18:37.582" v="5116" actId="1076"/>
          <ac:spMkLst>
            <pc:docMk/>
            <pc:sldMk cId="1804503658" sldId="284"/>
            <ac:spMk id="17" creationId="{608BB9F2-F0FA-DF19-FF6D-95E77032B03B}"/>
          </ac:spMkLst>
        </pc:spChg>
        <pc:spChg chg="add mod">
          <ac:chgData name="autonomoussystems@outlook.com" userId="146d25dff316dded" providerId="LiveId" clId="{8DE0C803-1991-422C-9AC3-456258747FE5}" dt="2023-11-16T16:19:08.406" v="5152" actId="20577"/>
          <ac:spMkLst>
            <pc:docMk/>
            <pc:sldMk cId="1804503658" sldId="284"/>
            <ac:spMk id="18" creationId="{9C9B86E7-46B3-8C1E-0D57-DB94C6BF039A}"/>
          </ac:spMkLst>
        </pc:spChg>
        <pc:spChg chg="add 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19" creationId="{56AD5E38-AEC2-E1FA-8915-B78D6FF567F0}"/>
          </ac:spMkLst>
        </pc:spChg>
        <pc:spChg chg="add del mod">
          <ac:chgData name="autonomoussystems@outlook.com" userId="146d25dff316dded" providerId="LiveId" clId="{8DE0C803-1991-422C-9AC3-456258747FE5}" dt="2023-11-16T16:26:03.428" v="5296" actId="478"/>
          <ac:spMkLst>
            <pc:docMk/>
            <pc:sldMk cId="1804503658" sldId="284"/>
            <ac:spMk id="19" creationId="{DA4EF60D-B2CD-13A0-BB26-2779652E7242}"/>
          </ac:spMkLst>
        </pc:spChg>
        <pc:spChg chg="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21" creationId="{C4F93527-4AB3-6990-0CDE-90A2B2DB2901}"/>
          </ac:spMkLst>
        </pc:spChg>
        <pc:spChg chg="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22" creationId="{8B5204D4-6B76-CADA-D21A-61E3320F9C26}"/>
          </ac:spMkLst>
        </pc:spChg>
        <pc:spChg chg="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23" creationId="{F0DA10AA-2F53-080A-9DB8-561FF2360E16}"/>
          </ac:spMkLst>
        </pc:spChg>
        <pc:spChg chg="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24" creationId="{F55FBB68-E232-2FC6-A378-35786D162DBA}"/>
          </ac:spMkLst>
        </pc:spChg>
        <pc:spChg chg="add mod">
          <ac:chgData name="autonomoussystems@outlook.com" userId="146d25dff316dded" providerId="LiveId" clId="{8DE0C803-1991-422C-9AC3-456258747FE5}" dt="2023-11-23T09:40:52.181" v="8970" actId="571"/>
          <ac:spMkLst>
            <pc:docMk/>
            <pc:sldMk cId="1804503658" sldId="284"/>
            <ac:spMk id="25" creationId="{3765677B-FA4B-E20E-FE14-2CD12C907C27}"/>
          </ac:spMkLst>
        </pc:spChg>
        <pc:grpChg chg="add mod">
          <ac:chgData name="autonomoussystems@outlook.com" userId="146d25dff316dded" providerId="LiveId" clId="{8DE0C803-1991-422C-9AC3-456258747FE5}" dt="2023-11-16T16:18:37.582" v="5116" actId="1076"/>
          <ac:grpSpMkLst>
            <pc:docMk/>
            <pc:sldMk cId="1804503658" sldId="284"/>
            <ac:grpSpMk id="16" creationId="{C9B91F6C-B0E9-60C0-4447-DD49C7897CC3}"/>
          </ac:grpSpMkLst>
        </pc:grpChg>
        <pc:grpChg chg="add mod">
          <ac:chgData name="autonomoussystems@outlook.com" userId="146d25dff316dded" providerId="LiveId" clId="{8DE0C803-1991-422C-9AC3-456258747FE5}" dt="2023-11-23T09:40:52.181" v="8970" actId="571"/>
          <ac:grpSpMkLst>
            <pc:docMk/>
            <pc:sldMk cId="1804503658" sldId="284"/>
            <ac:grpSpMk id="20" creationId="{667FA1B7-9099-F35F-903E-A1DCBC61D684}"/>
          </ac:grpSpMkLst>
        </pc:grpChg>
        <pc:graphicFrameChg chg="mod modGraphic">
          <ac:chgData name="autonomoussystems@outlook.com" userId="146d25dff316dded" providerId="LiveId" clId="{8DE0C803-1991-422C-9AC3-456258747FE5}" dt="2023-11-16T16:26:15.436" v="5297" actId="2165"/>
          <ac:graphicFrameMkLst>
            <pc:docMk/>
            <pc:sldMk cId="1804503658" sldId="284"/>
            <ac:graphicFrameMk id="7" creationId="{2D6824A3-179C-0F40-EA8D-BA58B37A2B78}"/>
          </ac:graphicFrameMkLst>
        </pc:graphicFrameChg>
        <pc:picChg chg="add mod">
          <ac:chgData name="autonomoussystems@outlook.com" userId="146d25dff316dded" providerId="LiveId" clId="{8DE0C803-1991-422C-9AC3-456258747FE5}" dt="2023-11-23T09:42:10.922" v="8979" actId="14100"/>
          <ac:picMkLst>
            <pc:docMk/>
            <pc:sldMk cId="1804503658" sldId="284"/>
            <ac:picMk id="26" creationId="{664D5904-D505-C68D-9DA3-B724D8A8079B}"/>
          </ac:picMkLst>
        </pc:picChg>
        <pc:picChg chg="add del">
          <ac:chgData name="autonomoussystems@outlook.com" userId="146d25dff316dded" providerId="LiveId" clId="{8DE0C803-1991-422C-9AC3-456258747FE5}" dt="2023-11-23T09:39:29.681" v="8963"/>
          <ac:picMkLst>
            <pc:docMk/>
            <pc:sldMk cId="1804503658" sldId="284"/>
            <ac:picMk id="1026" creationId="{E680F1BE-DC3C-28B6-8814-24AB829210D6}"/>
          </ac:picMkLst>
        </pc:picChg>
        <pc:picChg chg="add del mod">
          <ac:chgData name="autonomoussystems@outlook.com" userId="146d25dff316dded" providerId="LiveId" clId="{8DE0C803-1991-422C-9AC3-456258747FE5}" dt="2023-11-23T09:41:51.046" v="8974" actId="21"/>
          <ac:picMkLst>
            <pc:docMk/>
            <pc:sldMk cId="1804503658" sldId="284"/>
            <ac:picMk id="1028" creationId="{8CEC7771-8A22-35F5-CF8F-5F8C3306A5DA}"/>
          </ac:picMkLst>
        </pc:picChg>
      </pc:sldChg>
      <pc:sldChg chg="delSp del mod">
        <pc:chgData name="autonomoussystems@outlook.com" userId="146d25dff316dded" providerId="LiveId" clId="{8DE0C803-1991-422C-9AC3-456258747FE5}" dt="2023-11-16T16:29:00.644" v="5410" actId="47"/>
        <pc:sldMkLst>
          <pc:docMk/>
          <pc:sldMk cId="86415373" sldId="286"/>
        </pc:sldMkLst>
        <pc:spChg chg="del">
          <ac:chgData name="autonomoussystems@outlook.com" userId="146d25dff316dded" providerId="LiveId" clId="{8DE0C803-1991-422C-9AC3-456258747FE5}" dt="2023-11-13T14:53:32.821" v="708" actId="478"/>
          <ac:spMkLst>
            <pc:docMk/>
            <pc:sldMk cId="86415373" sldId="286"/>
            <ac:spMk id="5" creationId="{1A11FC8C-8946-7800-FB8D-E2884819CCF1}"/>
          </ac:spMkLst>
        </pc:spChg>
        <pc:spChg chg="del">
          <ac:chgData name="autonomoussystems@outlook.com" userId="146d25dff316dded" providerId="LiveId" clId="{8DE0C803-1991-422C-9AC3-456258747FE5}" dt="2023-11-13T14:53:32.821" v="708" actId="478"/>
          <ac:spMkLst>
            <pc:docMk/>
            <pc:sldMk cId="86415373" sldId="286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53:34.574" v="709" actId="478"/>
          <ac:spMkLst>
            <pc:docMk/>
            <pc:sldMk cId="86415373" sldId="286"/>
            <ac:spMk id="10" creationId="{A5D9EA5D-834E-4AB4-2B73-6F5BA26A4D39}"/>
          </ac:spMkLst>
        </pc:spChg>
        <pc:spChg chg="del">
          <ac:chgData name="autonomoussystems@outlook.com" userId="146d25dff316dded" providerId="LiveId" clId="{8DE0C803-1991-422C-9AC3-456258747FE5}" dt="2023-11-13T14:53:32.821" v="708" actId="478"/>
          <ac:spMkLst>
            <pc:docMk/>
            <pc:sldMk cId="86415373" sldId="286"/>
            <ac:spMk id="11" creationId="{1F92C175-3960-153F-89D8-C40B6DC639CD}"/>
          </ac:spMkLst>
        </pc:spChg>
        <pc:spChg chg="del">
          <ac:chgData name="autonomoussystems@outlook.com" userId="146d25dff316dded" providerId="LiveId" clId="{8DE0C803-1991-422C-9AC3-456258747FE5}" dt="2023-11-13T14:53:32.821" v="708" actId="478"/>
          <ac:spMkLst>
            <pc:docMk/>
            <pc:sldMk cId="86415373" sldId="286"/>
            <ac:spMk id="15" creationId="{0C727849-A471-9FFC-C7C8-934E57F2A20A}"/>
          </ac:spMkLst>
        </pc:spChg>
      </pc:sldChg>
      <pc:sldChg chg="delSp modSp mod ord">
        <pc:chgData name="autonomoussystems@outlook.com" userId="146d25dff316dded" providerId="LiveId" clId="{8DE0C803-1991-422C-9AC3-456258747FE5}" dt="2023-12-10T14:03:22.379" v="9586" actId="115"/>
        <pc:sldMkLst>
          <pc:docMk/>
          <pc:sldMk cId="3949923303" sldId="287"/>
        </pc:sldMkLst>
        <pc:spChg chg="del">
          <ac:chgData name="autonomoussystems@outlook.com" userId="146d25dff316dded" providerId="LiveId" clId="{8DE0C803-1991-422C-9AC3-456258747FE5}" dt="2023-11-13T14:53:37.536" v="710" actId="478"/>
          <ac:spMkLst>
            <pc:docMk/>
            <pc:sldMk cId="3949923303" sldId="287"/>
            <ac:spMk id="5" creationId="{1A11FC8C-8946-7800-FB8D-E2884819CCF1}"/>
          </ac:spMkLst>
        </pc:spChg>
        <pc:spChg chg="del">
          <ac:chgData name="autonomoussystems@outlook.com" userId="146d25dff316dded" providerId="LiveId" clId="{8DE0C803-1991-422C-9AC3-456258747FE5}" dt="2023-11-13T14:53:42.453" v="714" actId="478"/>
          <ac:spMkLst>
            <pc:docMk/>
            <pc:sldMk cId="3949923303" sldId="287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53:40.795" v="713" actId="478"/>
          <ac:spMkLst>
            <pc:docMk/>
            <pc:sldMk cId="3949923303" sldId="287"/>
            <ac:spMk id="10" creationId="{A5D9EA5D-834E-4AB4-2B73-6F5BA26A4D39}"/>
          </ac:spMkLst>
        </pc:spChg>
        <pc:spChg chg="del mod">
          <ac:chgData name="autonomoussystems@outlook.com" userId="146d25dff316dded" providerId="LiveId" clId="{8DE0C803-1991-422C-9AC3-456258747FE5}" dt="2023-11-13T14:53:39.478" v="712" actId="478"/>
          <ac:spMkLst>
            <pc:docMk/>
            <pc:sldMk cId="3949923303" sldId="287"/>
            <ac:spMk id="11" creationId="{1F92C175-3960-153F-89D8-C40B6DC639CD}"/>
          </ac:spMkLst>
        </pc:spChg>
        <pc:spChg chg="mod">
          <ac:chgData name="autonomoussystems@outlook.com" userId="146d25dff316dded" providerId="LiveId" clId="{8DE0C803-1991-422C-9AC3-456258747FE5}" dt="2023-11-14T11:27:39.632" v="1242" actId="20577"/>
          <ac:spMkLst>
            <pc:docMk/>
            <pc:sldMk cId="3949923303" sldId="287"/>
            <ac:spMk id="14" creationId="{F0002B15-E090-1FEA-48E2-22B8C55A0289}"/>
          </ac:spMkLst>
        </pc:spChg>
        <pc:spChg chg="del">
          <ac:chgData name="autonomoussystems@outlook.com" userId="146d25dff316dded" providerId="LiveId" clId="{8DE0C803-1991-422C-9AC3-456258747FE5}" dt="2023-11-13T14:53:43.960" v="715" actId="478"/>
          <ac:spMkLst>
            <pc:docMk/>
            <pc:sldMk cId="3949923303" sldId="287"/>
            <ac:spMk id="15" creationId="{0C727849-A471-9FFC-C7C8-934E57F2A20A}"/>
          </ac:spMkLst>
        </pc:spChg>
        <pc:graphicFrameChg chg="modGraphic">
          <ac:chgData name="autonomoussystems@outlook.com" userId="146d25dff316dded" providerId="LiveId" clId="{8DE0C803-1991-422C-9AC3-456258747FE5}" dt="2023-12-10T14:03:22.379" v="9586" actId="115"/>
          <ac:graphicFrameMkLst>
            <pc:docMk/>
            <pc:sldMk cId="3949923303" sldId="287"/>
            <ac:graphicFrameMk id="7" creationId="{2D6824A3-179C-0F40-EA8D-BA58B37A2B78}"/>
          </ac:graphicFrameMkLst>
        </pc:graphicFrameChg>
      </pc:sldChg>
      <pc:sldChg chg="delSp modSp mod ord">
        <pc:chgData name="autonomoussystems@outlook.com" userId="146d25dff316dded" providerId="LiveId" clId="{8DE0C803-1991-422C-9AC3-456258747FE5}" dt="2023-12-10T14:06:50.129" v="9894" actId="115"/>
        <pc:sldMkLst>
          <pc:docMk/>
          <pc:sldMk cId="767753633" sldId="288"/>
        </pc:sldMkLst>
        <pc:spChg chg="del">
          <ac:chgData name="autonomoussystems@outlook.com" userId="146d25dff316dded" providerId="LiveId" clId="{8DE0C803-1991-422C-9AC3-456258747FE5}" dt="2023-11-13T14:53:52.925" v="716" actId="478"/>
          <ac:spMkLst>
            <pc:docMk/>
            <pc:sldMk cId="767753633" sldId="288"/>
            <ac:spMk id="5" creationId="{1A11FC8C-8946-7800-FB8D-E2884819CCF1}"/>
          </ac:spMkLst>
        </pc:spChg>
        <pc:spChg chg="mod">
          <ac:chgData name="autonomoussystems@outlook.com" userId="146d25dff316dded" providerId="LiveId" clId="{8DE0C803-1991-422C-9AC3-456258747FE5}" dt="2023-11-14T11:34:01.493" v="1560" actId="20577"/>
          <ac:spMkLst>
            <pc:docMk/>
            <pc:sldMk cId="767753633" sldId="288"/>
            <ac:spMk id="6" creationId="{4C1C7D8B-6E84-9982-03B6-F076F41BEED0}"/>
          </ac:spMkLst>
        </pc:spChg>
        <pc:spChg chg="del">
          <ac:chgData name="autonomoussystems@outlook.com" userId="146d25dff316dded" providerId="LiveId" clId="{8DE0C803-1991-422C-9AC3-456258747FE5}" dt="2023-11-13T14:53:56.813" v="719" actId="478"/>
          <ac:spMkLst>
            <pc:docMk/>
            <pc:sldMk cId="767753633" sldId="288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53:55.742" v="718" actId="478"/>
          <ac:spMkLst>
            <pc:docMk/>
            <pc:sldMk cId="767753633" sldId="288"/>
            <ac:spMk id="10" creationId="{A5D9EA5D-834E-4AB4-2B73-6F5BA26A4D39}"/>
          </ac:spMkLst>
        </pc:spChg>
        <pc:spChg chg="del">
          <ac:chgData name="autonomoussystems@outlook.com" userId="146d25dff316dded" providerId="LiveId" clId="{8DE0C803-1991-422C-9AC3-456258747FE5}" dt="2023-11-13T14:53:54.628" v="717" actId="478"/>
          <ac:spMkLst>
            <pc:docMk/>
            <pc:sldMk cId="767753633" sldId="288"/>
            <ac:spMk id="11" creationId="{1F92C175-3960-153F-89D8-C40B6DC639CD}"/>
          </ac:spMkLst>
        </pc:spChg>
        <pc:spChg chg="del">
          <ac:chgData name="autonomoussystems@outlook.com" userId="146d25dff316dded" providerId="LiveId" clId="{8DE0C803-1991-422C-9AC3-456258747FE5}" dt="2023-11-13T14:53:58.188" v="720" actId="478"/>
          <ac:spMkLst>
            <pc:docMk/>
            <pc:sldMk cId="767753633" sldId="288"/>
            <ac:spMk id="15" creationId="{0C727849-A471-9FFC-C7C8-934E57F2A20A}"/>
          </ac:spMkLst>
        </pc:spChg>
        <pc:graphicFrameChg chg="modGraphic">
          <ac:chgData name="autonomoussystems@outlook.com" userId="146d25dff316dded" providerId="LiveId" clId="{8DE0C803-1991-422C-9AC3-456258747FE5}" dt="2023-12-10T14:06:50.129" v="9894" actId="115"/>
          <ac:graphicFrameMkLst>
            <pc:docMk/>
            <pc:sldMk cId="767753633" sldId="288"/>
            <ac:graphicFrameMk id="7" creationId="{2D6824A3-179C-0F40-EA8D-BA58B37A2B78}"/>
          </ac:graphicFrameMkLst>
        </pc:graphicFrameChg>
      </pc:sldChg>
      <pc:sldChg chg="delSp modSp mod ord">
        <pc:chgData name="autonomoussystems@outlook.com" userId="146d25dff316dded" providerId="LiveId" clId="{8DE0C803-1991-422C-9AC3-456258747FE5}" dt="2023-12-10T14:06:53.830" v="9895" actId="115"/>
        <pc:sldMkLst>
          <pc:docMk/>
          <pc:sldMk cId="1613944287" sldId="289"/>
        </pc:sldMkLst>
        <pc:spChg chg="del">
          <ac:chgData name="autonomoussystems@outlook.com" userId="146d25dff316dded" providerId="LiveId" clId="{8DE0C803-1991-422C-9AC3-456258747FE5}" dt="2023-11-13T14:54:10.536" v="721" actId="478"/>
          <ac:spMkLst>
            <pc:docMk/>
            <pc:sldMk cId="1613944287" sldId="289"/>
            <ac:spMk id="5" creationId="{1A11FC8C-8946-7800-FB8D-E2884819CCF1}"/>
          </ac:spMkLst>
        </pc:spChg>
        <pc:spChg chg="mod">
          <ac:chgData name="autonomoussystems@outlook.com" userId="146d25dff316dded" providerId="LiveId" clId="{8DE0C803-1991-422C-9AC3-456258747FE5}" dt="2023-11-13T14:54:22.916" v="726" actId="113"/>
          <ac:spMkLst>
            <pc:docMk/>
            <pc:sldMk cId="1613944287" sldId="289"/>
            <ac:spMk id="6" creationId="{4C1C7D8B-6E84-9982-03B6-F076F41BEED0}"/>
          </ac:spMkLst>
        </pc:spChg>
        <pc:spChg chg="del">
          <ac:chgData name="autonomoussystems@outlook.com" userId="146d25dff316dded" providerId="LiveId" clId="{8DE0C803-1991-422C-9AC3-456258747FE5}" dt="2023-11-13T14:54:14.150" v="724" actId="478"/>
          <ac:spMkLst>
            <pc:docMk/>
            <pc:sldMk cId="1613944287" sldId="289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54:13.021" v="723" actId="478"/>
          <ac:spMkLst>
            <pc:docMk/>
            <pc:sldMk cId="1613944287" sldId="289"/>
            <ac:spMk id="10" creationId="{A5D9EA5D-834E-4AB4-2B73-6F5BA26A4D39}"/>
          </ac:spMkLst>
        </pc:spChg>
        <pc:spChg chg="del">
          <ac:chgData name="autonomoussystems@outlook.com" userId="146d25dff316dded" providerId="LiveId" clId="{8DE0C803-1991-422C-9AC3-456258747FE5}" dt="2023-11-13T14:54:11.900" v="722" actId="478"/>
          <ac:spMkLst>
            <pc:docMk/>
            <pc:sldMk cId="1613944287" sldId="289"/>
            <ac:spMk id="11" creationId="{1F92C175-3960-153F-89D8-C40B6DC639CD}"/>
          </ac:spMkLst>
        </pc:spChg>
        <pc:spChg chg="del">
          <ac:chgData name="autonomoussystems@outlook.com" userId="146d25dff316dded" providerId="LiveId" clId="{8DE0C803-1991-422C-9AC3-456258747FE5}" dt="2023-11-13T14:54:15.589" v="725" actId="478"/>
          <ac:spMkLst>
            <pc:docMk/>
            <pc:sldMk cId="1613944287" sldId="289"/>
            <ac:spMk id="15" creationId="{0C727849-A471-9FFC-C7C8-934E57F2A20A}"/>
          </ac:spMkLst>
        </pc:spChg>
        <pc:graphicFrameChg chg="modGraphic">
          <ac:chgData name="autonomoussystems@outlook.com" userId="146d25dff316dded" providerId="LiveId" clId="{8DE0C803-1991-422C-9AC3-456258747FE5}" dt="2023-12-10T14:06:53.830" v="9895" actId="115"/>
          <ac:graphicFrameMkLst>
            <pc:docMk/>
            <pc:sldMk cId="1613944287" sldId="289"/>
            <ac:graphicFrameMk id="7" creationId="{2D6824A3-179C-0F40-EA8D-BA58B37A2B78}"/>
          </ac:graphicFrameMkLst>
        </pc:graphicFrameChg>
      </pc:sldChg>
      <pc:sldChg chg="modSp mod ord modAnim">
        <pc:chgData name="autonomoussystems@outlook.com" userId="146d25dff316dded" providerId="LiveId" clId="{8DE0C803-1991-422C-9AC3-456258747FE5}" dt="2023-12-10T14:17:01.572" v="10026" actId="20577"/>
        <pc:sldMkLst>
          <pc:docMk/>
          <pc:sldMk cId="1299943940" sldId="290"/>
        </pc:sldMkLst>
        <pc:spChg chg="mod">
          <ac:chgData name="autonomoussystems@outlook.com" userId="146d25dff316dded" providerId="LiveId" clId="{8DE0C803-1991-422C-9AC3-456258747FE5}" dt="2023-12-10T14:17:01.572" v="10026" actId="20577"/>
          <ac:spMkLst>
            <pc:docMk/>
            <pc:sldMk cId="1299943940" sldId="290"/>
            <ac:spMk id="2" creationId="{0C1161E9-EFE8-CA7F-A655-D87BC6CA3909}"/>
          </ac:spMkLst>
        </pc:spChg>
      </pc:sldChg>
      <pc:sldChg chg="addSp modSp mod">
        <pc:chgData name="autonomoussystems@outlook.com" userId="146d25dff316dded" providerId="LiveId" clId="{8DE0C803-1991-422C-9AC3-456258747FE5}" dt="2023-12-10T14:17:28.401" v="10037" actId="20577"/>
        <pc:sldMkLst>
          <pc:docMk/>
          <pc:sldMk cId="903953746" sldId="291"/>
        </pc:sldMkLst>
        <pc:spChg chg="mod">
          <ac:chgData name="autonomoussystems@outlook.com" userId="146d25dff316dded" providerId="LiveId" clId="{8DE0C803-1991-422C-9AC3-456258747FE5}" dt="2023-12-10T14:17:28.401" v="10037" actId="20577"/>
          <ac:spMkLst>
            <pc:docMk/>
            <pc:sldMk cId="903953746" sldId="291"/>
            <ac:spMk id="2" creationId="{1262B287-3453-B813-709B-23BE374BAA1B}"/>
          </ac:spMkLst>
        </pc:spChg>
        <pc:spChg chg="mod">
          <ac:chgData name="autonomoussystems@outlook.com" userId="146d25dff316dded" providerId="LiveId" clId="{8DE0C803-1991-422C-9AC3-456258747FE5}" dt="2023-11-14T12:15:51.272" v="1707" actId="20577"/>
          <ac:spMkLst>
            <pc:docMk/>
            <pc:sldMk cId="903953746" sldId="291"/>
            <ac:spMk id="20" creationId="{0CD221FC-2720-BF18-D836-60E53C4C5282}"/>
          </ac:spMkLst>
        </pc:spChg>
        <pc:picChg chg="add mod">
          <ac:chgData name="autonomoussystems@outlook.com" userId="146d25dff316dded" providerId="LiveId" clId="{8DE0C803-1991-422C-9AC3-456258747FE5}" dt="2023-11-23T09:46:24.852" v="9005" actId="14100"/>
          <ac:picMkLst>
            <pc:docMk/>
            <pc:sldMk cId="903953746" sldId="291"/>
            <ac:picMk id="15" creationId="{1D06D1E0-75F2-0E54-D8F9-256109A3E8A9}"/>
          </ac:picMkLst>
        </pc:picChg>
      </pc:sldChg>
      <pc:sldChg chg="addSp delSp modSp mod delAnim modAnim">
        <pc:chgData name="autonomoussystems@outlook.com" userId="146d25dff316dded" providerId="LiveId" clId="{8DE0C803-1991-422C-9AC3-456258747FE5}" dt="2023-12-10T14:32:53.272" v="10769" actId="6549"/>
        <pc:sldMkLst>
          <pc:docMk/>
          <pc:sldMk cId="643244129" sldId="292"/>
        </pc:sldMkLst>
        <pc:spChg chg="add mod">
          <ac:chgData name="autonomoussystems@outlook.com" userId="146d25dff316dded" providerId="LiveId" clId="{8DE0C803-1991-422C-9AC3-456258747FE5}" dt="2023-12-10T14:28:16.645" v="10454" actId="20577"/>
          <ac:spMkLst>
            <pc:docMk/>
            <pc:sldMk cId="643244129" sldId="292"/>
            <ac:spMk id="2" creationId="{1823FC58-01A7-87E4-08AE-77724DFE5E4F}"/>
          </ac:spMkLst>
        </pc:spChg>
        <pc:spChg chg="mod">
          <ac:chgData name="autonomoussystems@outlook.com" userId="146d25dff316dded" providerId="LiveId" clId="{8DE0C803-1991-422C-9AC3-456258747FE5}" dt="2023-11-18T14:07:04.115" v="6722"/>
          <ac:spMkLst>
            <pc:docMk/>
            <pc:sldMk cId="643244129" sldId="292"/>
            <ac:spMk id="3" creationId="{DE552D57-3EEA-A629-19A2-2E0AFDFE2A7C}"/>
          </ac:spMkLst>
        </pc:spChg>
        <pc:spChg chg="mod">
          <ac:chgData name="autonomoussystems@outlook.com" userId="146d25dff316dded" providerId="LiveId" clId="{8DE0C803-1991-422C-9AC3-456258747FE5}" dt="2023-11-18T14:06:52.712" v="6718" actId="1076"/>
          <ac:spMkLst>
            <pc:docMk/>
            <pc:sldMk cId="643244129" sldId="292"/>
            <ac:spMk id="4" creationId="{B21BF5FB-2B4D-0893-142B-C0E75879A913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5" creationId="{7AC596D0-2FE7-0CA1-D075-F3086461EFE9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6" creationId="{894157EC-9921-589E-4D86-AD5116227563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7" creationId="{0B99EB85-C71A-12FD-8E7A-CC7DBD0F1268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8" creationId="{3D711374-90B0-BD40-DEBF-301FC297F1AC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9" creationId="{CBF90AC4-154B-8E61-0E3B-0E5C0D02258C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10" creationId="{00675D0F-2619-0D80-2604-8D7D53823A16}"/>
          </ac:spMkLst>
        </pc:spChg>
        <pc:spChg chg="add del mod">
          <ac:chgData name="autonomoussystems@outlook.com" userId="146d25dff316dded" providerId="LiveId" clId="{8DE0C803-1991-422C-9AC3-456258747FE5}" dt="2023-12-10T14:27:37.874" v="10448" actId="478"/>
          <ac:spMkLst>
            <pc:docMk/>
            <pc:sldMk cId="643244129" sldId="292"/>
            <ac:spMk id="15" creationId="{2DEE8571-042A-3E5E-6768-42DD30164536}"/>
          </ac:spMkLst>
        </pc:spChg>
        <pc:spChg chg="add mod">
          <ac:chgData name="autonomoussystems@outlook.com" userId="146d25dff316dded" providerId="LiveId" clId="{8DE0C803-1991-422C-9AC3-456258747FE5}" dt="2023-12-10T14:32:53.272" v="10769" actId="6549"/>
          <ac:spMkLst>
            <pc:docMk/>
            <pc:sldMk cId="643244129" sldId="292"/>
            <ac:spMk id="16" creationId="{6D1A6086-47AC-2E91-90BC-F4E36F4341EF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19" creationId="{C569CB6E-7808-3E15-0D6D-8D4A9D306397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20" creationId="{0CD221FC-2720-BF18-D836-60E53C4C5282}"/>
          </ac:spMkLst>
        </pc:spChg>
        <pc:spChg chg="del mod">
          <ac:chgData name="autonomoussystems@outlook.com" userId="146d25dff316dded" providerId="LiveId" clId="{8DE0C803-1991-422C-9AC3-456258747FE5}" dt="2023-12-10T14:27:59.122" v="10451" actId="478"/>
          <ac:spMkLst>
            <pc:docMk/>
            <pc:sldMk cId="643244129" sldId="292"/>
            <ac:spMk id="21" creationId="{949AD939-4B17-4664-0419-C55893AAB5F2}"/>
          </ac:spMkLst>
        </pc:spChg>
        <pc:spChg chg="del mod">
          <ac:chgData name="autonomoussystems@outlook.com" userId="146d25dff316dded" providerId="LiveId" clId="{8DE0C803-1991-422C-9AC3-456258747FE5}" dt="2023-12-10T14:29:18.573" v="10471" actId="478"/>
          <ac:spMkLst>
            <pc:docMk/>
            <pc:sldMk cId="643244129" sldId="292"/>
            <ac:spMk id="27" creationId="{C139CCE9-D89E-19ED-F13C-CF342E7FD3B0}"/>
          </ac:spMkLst>
        </pc:spChg>
        <pc:spChg chg="del mod">
          <ac:chgData name="autonomoussystems@outlook.com" userId="146d25dff316dded" providerId="LiveId" clId="{8DE0C803-1991-422C-9AC3-456258747FE5}" dt="2023-12-10T14:29:19.916" v="10472" actId="478"/>
          <ac:spMkLst>
            <pc:docMk/>
            <pc:sldMk cId="643244129" sldId="292"/>
            <ac:spMk id="29" creationId="{612FDD55-FA62-950C-DE99-C73A117842E9}"/>
          </ac:spMkLst>
        </pc:spChg>
        <pc:spChg chg="del mod">
          <ac:chgData name="autonomoussystems@outlook.com" userId="146d25dff316dded" providerId="LiveId" clId="{8DE0C803-1991-422C-9AC3-456258747FE5}" dt="2023-12-10T14:29:21.357" v="10473" actId="478"/>
          <ac:spMkLst>
            <pc:docMk/>
            <pc:sldMk cId="643244129" sldId="292"/>
            <ac:spMk id="30" creationId="{0BB85E87-807B-F3BC-A4B3-FC45A8FDB5EB}"/>
          </ac:spMkLst>
        </pc:spChg>
        <pc:grpChg chg="del mod">
          <ac:chgData name="autonomoussystems@outlook.com" userId="146d25dff316dded" providerId="LiveId" clId="{8DE0C803-1991-422C-9AC3-456258747FE5}" dt="2023-12-10T14:27:59.122" v="10451" actId="478"/>
          <ac:grpSpMkLst>
            <pc:docMk/>
            <pc:sldMk cId="643244129" sldId="292"/>
            <ac:grpSpMk id="22" creationId="{3539A30A-BB30-8674-132A-6FD3F33437BD}"/>
          </ac:grpSpMkLst>
        </pc:grpChg>
        <pc:graphicFrameChg chg="add del mod modGraphic">
          <ac:chgData name="autonomoussystems@outlook.com" userId="146d25dff316dded" providerId="LiveId" clId="{8DE0C803-1991-422C-9AC3-456258747FE5}" dt="2023-12-10T14:29:14.457" v="10470" actId="478"/>
          <ac:graphicFrameMkLst>
            <pc:docMk/>
            <pc:sldMk cId="643244129" sldId="292"/>
            <ac:graphicFrameMk id="18" creationId="{79C82A3F-3F5A-DDD6-5082-51295879EF31}"/>
          </ac:graphicFrameMkLst>
        </pc:graphicFrameChg>
        <pc:graphicFrameChg chg="add del mod modGraphic">
          <ac:chgData name="autonomoussystems@outlook.com" userId="146d25dff316dded" providerId="LiveId" clId="{8DE0C803-1991-422C-9AC3-456258747FE5}" dt="2023-12-10T14:29:13.989" v="10469" actId="478"/>
          <ac:graphicFrameMkLst>
            <pc:docMk/>
            <pc:sldMk cId="643244129" sldId="292"/>
            <ac:graphicFrameMk id="26" creationId="{A4E9CFC8-84DF-AAD3-34E2-66E492C49A9E}"/>
          </ac:graphicFrameMkLst>
        </pc:graphicFrame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11" creationId="{02952C37-1D71-5CE5-770F-9886973AC052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12" creationId="{B5B3CC2F-470A-B58B-138E-36C05C43C0DE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13" creationId="{524AD03A-16CF-3336-ADF7-C6EC162600F1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14" creationId="{62BDCA54-5DFB-40F1-1B50-210AA74CC609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25" creationId="{4DA655F3-9DE9-E488-938E-8ABD032BBBDD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28" creationId="{4F07F181-CD6A-D506-D359-D11463E2A9DB}"/>
          </ac:cxnSpMkLst>
        </pc:cxnChg>
        <pc:cxnChg chg="del mod">
          <ac:chgData name="autonomoussystems@outlook.com" userId="146d25dff316dded" providerId="LiveId" clId="{8DE0C803-1991-422C-9AC3-456258747FE5}" dt="2023-12-10T14:27:59.122" v="10451" actId="478"/>
          <ac:cxnSpMkLst>
            <pc:docMk/>
            <pc:sldMk cId="643244129" sldId="292"/>
            <ac:cxnSpMk id="31" creationId="{7275503F-B01F-AF84-7D8B-2FA63A205AE1}"/>
          </ac:cxnSpMkLst>
        </pc:cxnChg>
        <pc:cxnChg chg="del mod">
          <ac:chgData name="autonomoussystems@outlook.com" userId="146d25dff316dded" providerId="LiveId" clId="{8DE0C803-1991-422C-9AC3-456258747FE5}" dt="2023-12-10T14:27:54.887" v="10450" actId="478"/>
          <ac:cxnSpMkLst>
            <pc:docMk/>
            <pc:sldMk cId="643244129" sldId="292"/>
            <ac:cxnSpMk id="34" creationId="{3F289CE4-D932-FB51-3EE6-37A531032BE2}"/>
          </ac:cxnSpMkLst>
        </pc:cxnChg>
        <pc:cxnChg chg="del mod">
          <ac:chgData name="autonomoussystems@outlook.com" userId="146d25dff316dded" providerId="LiveId" clId="{8DE0C803-1991-422C-9AC3-456258747FE5}" dt="2023-12-10T14:27:54.887" v="10450" actId="478"/>
          <ac:cxnSpMkLst>
            <pc:docMk/>
            <pc:sldMk cId="643244129" sldId="292"/>
            <ac:cxnSpMk id="37" creationId="{9AAEA2A2-567C-4035-07DE-AE2530B3B876}"/>
          </ac:cxnSpMkLst>
        </pc:cxnChg>
      </pc:sldChg>
      <pc:sldChg chg="modSp mod">
        <pc:chgData name="autonomoussystems@outlook.com" userId="146d25dff316dded" providerId="LiveId" clId="{8DE0C803-1991-422C-9AC3-456258747FE5}" dt="2023-11-14T12:20:39.471" v="1819" actId="20577"/>
        <pc:sldMkLst>
          <pc:docMk/>
          <pc:sldMk cId="0" sldId="293"/>
        </pc:sldMkLst>
        <pc:spChg chg="mod">
          <ac:chgData name="autonomoussystems@outlook.com" userId="146d25dff316dded" providerId="LiveId" clId="{8DE0C803-1991-422C-9AC3-456258747FE5}" dt="2023-11-14T12:20:39.471" v="1819" actId="20577"/>
          <ac:spMkLst>
            <pc:docMk/>
            <pc:sldMk cId="0" sldId="293"/>
            <ac:spMk id="15363" creationId="{00000000-0000-0000-0000-000000000000}"/>
          </ac:spMkLst>
        </pc:spChg>
      </pc:sldChg>
      <pc:sldChg chg="modSp mod">
        <pc:chgData name="autonomoussystems@outlook.com" userId="146d25dff316dded" providerId="LiveId" clId="{8DE0C803-1991-422C-9AC3-456258747FE5}" dt="2023-11-14T12:20:48.460" v="1820"/>
        <pc:sldMkLst>
          <pc:docMk/>
          <pc:sldMk cId="0" sldId="294"/>
        </pc:sldMkLst>
        <pc:spChg chg="mod">
          <ac:chgData name="autonomoussystems@outlook.com" userId="146d25dff316dded" providerId="LiveId" clId="{8DE0C803-1991-422C-9AC3-456258747FE5}" dt="2023-11-14T12:20:48.460" v="1820"/>
          <ac:spMkLst>
            <pc:docMk/>
            <pc:sldMk cId="0" sldId="294"/>
            <ac:spMk id="32771" creationId="{00000000-0000-0000-0000-000000000000}"/>
          </ac:spMkLst>
        </pc:spChg>
      </pc:sldChg>
      <pc:sldChg chg="modSp mod">
        <pc:chgData name="autonomoussystems@outlook.com" userId="146d25dff316dded" providerId="LiveId" clId="{8DE0C803-1991-422C-9AC3-456258747FE5}" dt="2023-11-14T12:21:25.606" v="1834" actId="207"/>
        <pc:sldMkLst>
          <pc:docMk/>
          <pc:sldMk cId="0" sldId="295"/>
        </pc:sldMkLst>
        <pc:spChg chg="mod">
          <ac:chgData name="autonomoussystems@outlook.com" userId="146d25dff316dded" providerId="LiveId" clId="{8DE0C803-1991-422C-9AC3-456258747FE5}" dt="2023-11-14T12:21:25.606" v="1834" actId="207"/>
          <ac:spMkLst>
            <pc:docMk/>
            <pc:sldMk cId="0" sldId="295"/>
            <ac:spMk id="33795" creationId="{00000000-0000-0000-0000-000000000000}"/>
          </ac:spMkLst>
        </pc:spChg>
      </pc:sldChg>
      <pc:sldChg chg="del">
        <pc:chgData name="autonomoussystems@outlook.com" userId="146d25dff316dded" providerId="LiveId" clId="{8DE0C803-1991-422C-9AC3-456258747FE5}" dt="2023-11-13T15:09:08.270" v="891" actId="47"/>
        <pc:sldMkLst>
          <pc:docMk/>
          <pc:sldMk cId="0" sldId="296"/>
        </pc:sldMkLst>
      </pc:sldChg>
      <pc:sldChg chg="addSp delSp modSp mod modAnim">
        <pc:chgData name="autonomoussystems@outlook.com" userId="146d25dff316dded" providerId="LiveId" clId="{8DE0C803-1991-422C-9AC3-456258747FE5}" dt="2023-11-18T14:08:44.855" v="6740"/>
        <pc:sldMkLst>
          <pc:docMk/>
          <pc:sldMk cId="0" sldId="305"/>
        </pc:sldMkLst>
        <pc:spChg chg="mod">
          <ac:chgData name="autonomoussystems@outlook.com" userId="146d25dff316dded" providerId="LiveId" clId="{8DE0C803-1991-422C-9AC3-456258747FE5}" dt="2023-11-14T12:27:38.204" v="1984" actId="164"/>
          <ac:spMkLst>
            <pc:docMk/>
            <pc:sldMk cId="0" sldId="305"/>
            <ac:spMk id="6" creationId="{5B53E16E-8C03-9D45-3042-C7395B736803}"/>
          </ac:spMkLst>
        </pc:spChg>
        <pc:spChg chg="add mod">
          <ac:chgData name="autonomoussystems@outlook.com" userId="146d25dff316dded" providerId="LiveId" clId="{8DE0C803-1991-422C-9AC3-456258747FE5}" dt="2023-11-14T12:28:39.035" v="2007" actId="14100"/>
          <ac:spMkLst>
            <pc:docMk/>
            <pc:sldMk cId="0" sldId="305"/>
            <ac:spMk id="11" creationId="{B872B6CE-0B3C-8ADF-C38C-4F1096A4F24C}"/>
          </ac:spMkLst>
        </pc:spChg>
        <pc:spChg chg="add mod">
          <ac:chgData name="autonomoussystems@outlook.com" userId="146d25dff316dded" providerId="LiveId" clId="{8DE0C803-1991-422C-9AC3-456258747FE5}" dt="2023-11-18T14:08:44.855" v="6740"/>
          <ac:spMkLst>
            <pc:docMk/>
            <pc:sldMk cId="0" sldId="305"/>
            <ac:spMk id="12" creationId="{C1C189BE-DC45-F341-94FC-B4733760937E}"/>
          </ac:spMkLst>
        </pc:spChg>
        <pc:spChg chg="del mod">
          <ac:chgData name="autonomoussystems@outlook.com" userId="146d25dff316dded" providerId="LiveId" clId="{8DE0C803-1991-422C-9AC3-456258747FE5}" dt="2023-11-18T14:08:44.291" v="6739" actId="478"/>
          <ac:spMkLst>
            <pc:docMk/>
            <pc:sldMk cId="0" sldId="305"/>
            <ac:spMk id="20592" creationId="{00000000-0000-0000-0000-000000000000}"/>
          </ac:spMkLst>
        </pc:spChg>
        <pc:grpChg chg="add mod">
          <ac:chgData name="autonomoussystems@outlook.com" userId="146d25dff316dded" providerId="LiveId" clId="{8DE0C803-1991-422C-9AC3-456258747FE5}" dt="2023-11-14T12:27:38.204" v="1984" actId="164"/>
          <ac:grpSpMkLst>
            <pc:docMk/>
            <pc:sldMk cId="0" sldId="305"/>
            <ac:grpSpMk id="9" creationId="{E01768C4-81D5-C7F0-295E-5EA67B3508FE}"/>
          </ac:grpSpMkLst>
        </pc:grpChg>
        <pc:graphicFrameChg chg="add mod modGraphic">
          <ac:chgData name="autonomoussystems@outlook.com" userId="146d25dff316dded" providerId="LiveId" clId="{8DE0C803-1991-422C-9AC3-456258747FE5}" dt="2023-11-14T12:28:09.891" v="1988" actId="14734"/>
          <ac:graphicFrameMkLst>
            <pc:docMk/>
            <pc:sldMk cId="0" sldId="305"/>
            <ac:graphicFrameMk id="10" creationId="{E4974E57-9BE5-5CCC-63FF-8254E5649F49}"/>
          </ac:graphicFrameMkLst>
        </pc:graphicFrameChg>
        <pc:picChg chg="mod">
          <ac:chgData name="autonomoussystems@outlook.com" userId="146d25dff316dded" providerId="LiveId" clId="{8DE0C803-1991-422C-9AC3-456258747FE5}" dt="2023-11-14T12:27:38.204" v="1984" actId="164"/>
          <ac:picMkLst>
            <pc:docMk/>
            <pc:sldMk cId="0" sldId="305"/>
            <ac:picMk id="7" creationId="{CF1AC096-C53F-5F40-EAD7-E1F5C9DA7152}"/>
          </ac:picMkLst>
        </pc:picChg>
        <pc:picChg chg="mod">
          <ac:chgData name="autonomoussystems@outlook.com" userId="146d25dff316dded" providerId="LiveId" clId="{8DE0C803-1991-422C-9AC3-456258747FE5}" dt="2023-11-14T12:27:38.204" v="1984" actId="164"/>
          <ac:picMkLst>
            <pc:docMk/>
            <pc:sldMk cId="0" sldId="305"/>
            <ac:picMk id="8" creationId="{FEBD8395-A12A-4E90-037E-C2AFEA19A107}"/>
          </ac:picMkLst>
        </pc:picChg>
      </pc:sldChg>
      <pc:sldChg chg="addSp delSp modSp mod delAnim modAnim">
        <pc:chgData name="autonomoussystems@outlook.com" userId="146d25dff316dded" providerId="LiveId" clId="{8DE0C803-1991-422C-9AC3-456258747FE5}" dt="2023-12-10T14:37:39.173" v="10806" actId="1076"/>
        <pc:sldMkLst>
          <pc:docMk/>
          <pc:sldMk cId="0" sldId="306"/>
        </pc:sldMkLst>
        <pc:spChg chg="mod">
          <ac:chgData name="autonomoussystems@outlook.com" userId="146d25dff316dded" providerId="LiveId" clId="{8DE0C803-1991-422C-9AC3-456258747FE5}" dt="2023-12-10T14:37:00.533" v="10797"/>
          <ac:spMkLst>
            <pc:docMk/>
            <pc:sldMk cId="0" sldId="306"/>
            <ac:spMk id="3" creationId="{AFC0F41B-6147-54A5-8601-0DE54F481D6A}"/>
          </ac:spMkLst>
        </pc:spChg>
        <pc:spChg chg="del mod topLvl">
          <ac:chgData name="autonomoussystems@outlook.com" userId="146d25dff316dded" providerId="LiveId" clId="{8DE0C803-1991-422C-9AC3-456258747FE5}" dt="2023-12-10T14:37:32.977" v="10805" actId="478"/>
          <ac:spMkLst>
            <pc:docMk/>
            <pc:sldMk cId="0" sldId="306"/>
            <ac:spMk id="10" creationId="{DCA57D5B-E8B5-33CE-DFEB-D6DC436566D5}"/>
          </ac:spMkLst>
        </pc:spChg>
        <pc:grpChg chg="add mod">
          <ac:chgData name="autonomoussystems@outlook.com" userId="146d25dff316dded" providerId="LiveId" clId="{8DE0C803-1991-422C-9AC3-456258747FE5}" dt="2023-12-10T14:37:10.470" v="10798" actId="1076"/>
          <ac:grpSpMkLst>
            <pc:docMk/>
            <pc:sldMk cId="0" sldId="306"/>
            <ac:grpSpMk id="2" creationId="{DF91473D-701F-D4FC-D4A6-271C87FE6430}"/>
          </ac:grpSpMkLst>
        </pc:grpChg>
        <pc:grpChg chg="add del mod">
          <ac:chgData name="autonomoussystems@outlook.com" userId="146d25dff316dded" providerId="LiveId" clId="{8DE0C803-1991-422C-9AC3-456258747FE5}" dt="2023-12-10T14:37:32.977" v="10805" actId="478"/>
          <ac:grpSpMkLst>
            <pc:docMk/>
            <pc:sldMk cId="0" sldId="306"/>
            <ac:grpSpMk id="9" creationId="{B841FE3A-B925-D7BB-8C81-C2DB27AE6930}"/>
          </ac:grpSpMkLst>
        </pc:grpChg>
        <pc:graphicFrameChg chg="del">
          <ac:chgData name="autonomoussystems@outlook.com" userId="146d25dff316dded" providerId="LiveId" clId="{8DE0C803-1991-422C-9AC3-456258747FE5}" dt="2023-11-14T12:33:13.464" v="2304" actId="478"/>
          <ac:graphicFrameMkLst>
            <pc:docMk/>
            <pc:sldMk cId="0" sldId="306"/>
            <ac:graphicFrameMk id="2" creationId="{EAE03FC4-4D24-0A24-9C64-00138CFB9D60}"/>
          </ac:graphicFrameMkLst>
        </pc:graphicFrameChg>
        <pc:graphicFrameChg chg="add mod">
          <ac:chgData name="autonomoussystems@outlook.com" userId="146d25dff316dded" providerId="LiveId" clId="{8DE0C803-1991-422C-9AC3-456258747FE5}" dt="2023-11-14T12:34:23.112" v="2318" actId="1076"/>
          <ac:graphicFrameMkLst>
            <pc:docMk/>
            <pc:sldMk cId="0" sldId="306"/>
            <ac:graphicFrameMk id="4" creationId="{1093BAA1-3524-82D5-A3E0-95FD349740B0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1-14T12:37:22.744" v="2344" actId="21"/>
          <ac:graphicFrameMkLst>
            <pc:docMk/>
            <pc:sldMk cId="0" sldId="306"/>
            <ac:graphicFrameMk id="6" creationId="{AD37EC98-F16F-F5B7-8BBA-A28D7B0A7E46}"/>
          </ac:graphicFrameMkLst>
        </pc:graphicFrameChg>
        <pc:picChg chg="del">
          <ac:chgData name="autonomoussystems@outlook.com" userId="146d25dff316dded" providerId="LiveId" clId="{8DE0C803-1991-422C-9AC3-456258747FE5}" dt="2023-11-14T12:34:18.866" v="2316" actId="478"/>
          <ac:picMkLst>
            <pc:docMk/>
            <pc:sldMk cId="0" sldId="306"/>
            <ac:picMk id="3" creationId="{D8A07C5A-AA43-2770-5C8D-C5B13C8888AD}"/>
          </ac:picMkLst>
        </pc:picChg>
        <pc:picChg chg="mod">
          <ac:chgData name="autonomoussystems@outlook.com" userId="146d25dff316dded" providerId="LiveId" clId="{8DE0C803-1991-422C-9AC3-456258747FE5}" dt="2023-12-10T14:37:00.533" v="10797"/>
          <ac:picMkLst>
            <pc:docMk/>
            <pc:sldMk cId="0" sldId="306"/>
            <ac:picMk id="7" creationId="{06A98BED-414F-EAEE-7FCF-20984251FFF8}"/>
          </ac:picMkLst>
        </pc:picChg>
        <pc:picChg chg="del mod">
          <ac:chgData name="autonomoussystems@outlook.com" userId="146d25dff316dded" providerId="LiveId" clId="{8DE0C803-1991-422C-9AC3-456258747FE5}" dt="2023-12-10T14:37:13.661" v="10799" actId="478"/>
          <ac:picMkLst>
            <pc:docMk/>
            <pc:sldMk cId="0" sldId="306"/>
            <ac:picMk id="8" creationId="{B915B9CA-E421-2DF4-FC0A-727D4133360E}"/>
          </ac:picMkLst>
        </pc:picChg>
        <pc:picChg chg="add del mod topLvl">
          <ac:chgData name="autonomoussystems@outlook.com" userId="146d25dff316dded" providerId="LiveId" clId="{8DE0C803-1991-422C-9AC3-456258747FE5}" dt="2023-12-10T14:37:39.173" v="10806" actId="1076"/>
          <ac:picMkLst>
            <pc:docMk/>
            <pc:sldMk cId="0" sldId="306"/>
            <ac:picMk id="11" creationId="{7DB3A2E8-C2EE-D6A3-292F-5C8FB171E3E3}"/>
          </ac:picMkLst>
        </pc:picChg>
        <pc:picChg chg="del mod">
          <ac:chgData name="autonomoussystems@outlook.com" userId="146d25dff316dded" providerId="LiveId" clId="{8DE0C803-1991-422C-9AC3-456258747FE5}" dt="2023-12-10T14:37:25.841" v="10802" actId="478"/>
          <ac:picMkLst>
            <pc:docMk/>
            <pc:sldMk cId="0" sldId="306"/>
            <ac:picMk id="12" creationId="{69499805-C33A-2490-8119-D9A128C8801F}"/>
          </ac:picMkLst>
        </pc:picChg>
      </pc:sldChg>
      <pc:sldChg chg="addSp delSp modSp mod delAnim modAnim">
        <pc:chgData name="autonomoussystems@outlook.com" userId="146d25dff316dded" providerId="LiveId" clId="{8DE0C803-1991-422C-9AC3-456258747FE5}" dt="2023-12-10T14:39:19.895" v="10817" actId="688"/>
        <pc:sldMkLst>
          <pc:docMk/>
          <pc:sldMk cId="0" sldId="307"/>
        </pc:sldMkLst>
        <pc:spChg chg="mod">
          <ac:chgData name="autonomoussystems@outlook.com" userId="146d25dff316dded" providerId="LiveId" clId="{8DE0C803-1991-422C-9AC3-456258747FE5}" dt="2023-12-10T14:38:49.542" v="10812" actId="1076"/>
          <ac:spMkLst>
            <pc:docMk/>
            <pc:sldMk cId="0" sldId="307"/>
            <ac:spMk id="4" creationId="{F85475A0-4566-2C7C-63BD-4029FBAFFD60}"/>
          </ac:spMkLst>
        </pc:spChg>
        <pc:spChg chg="mod">
          <ac:chgData name="autonomoussystems@outlook.com" userId="146d25dff316dded" providerId="LiveId" clId="{8DE0C803-1991-422C-9AC3-456258747FE5}" dt="2023-11-14T12:37:38.892" v="2345" actId="6549"/>
          <ac:spMkLst>
            <pc:docMk/>
            <pc:sldMk cId="0" sldId="307"/>
            <ac:spMk id="43083" creationId="{00000000-0000-0000-0000-000000000000}"/>
          </ac:spMkLst>
        </pc:spChg>
        <pc:grpChg chg="add mod">
          <ac:chgData name="autonomoussystems@outlook.com" userId="146d25dff316dded" providerId="LiveId" clId="{8DE0C803-1991-422C-9AC3-456258747FE5}" dt="2023-12-10T14:38:34.102" v="10810"/>
          <ac:grpSpMkLst>
            <pc:docMk/>
            <pc:sldMk cId="0" sldId="307"/>
            <ac:grpSpMk id="2" creationId="{94E70A45-722C-4152-7C00-B909F97DEB78}"/>
          </ac:grpSpMkLst>
        </pc:grpChg>
        <pc:graphicFrameChg chg="del modGraphic">
          <ac:chgData name="autonomoussystems@outlook.com" userId="146d25dff316dded" providerId="LiveId" clId="{8DE0C803-1991-422C-9AC3-456258747FE5}" dt="2023-11-14T12:33:19.353" v="2306" actId="478"/>
          <ac:graphicFrameMkLst>
            <pc:docMk/>
            <pc:sldMk cId="0" sldId="307"/>
            <ac:graphicFrameMk id="2" creationId="{31F188AD-D870-8523-BB4C-63B12B54C4FC}"/>
          </ac:graphicFrameMkLst>
        </pc:graphicFrameChg>
        <pc:graphicFrameChg chg="add mod">
          <ac:chgData name="autonomoussystems@outlook.com" userId="146d25dff316dded" providerId="LiveId" clId="{8DE0C803-1991-422C-9AC3-456258747FE5}" dt="2023-12-10T14:38:37.185" v="10811" actId="1076"/>
          <ac:graphicFrameMkLst>
            <pc:docMk/>
            <pc:sldMk cId="0" sldId="307"/>
            <ac:graphicFrameMk id="6" creationId="{F6BF5A37-AFC5-1994-8C4D-8F198DD30CC8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1-14T12:36:33.577" v="2336" actId="14734"/>
          <ac:graphicFrameMkLst>
            <pc:docMk/>
            <pc:sldMk cId="0" sldId="307"/>
            <ac:graphicFrameMk id="7" creationId="{DE29678E-CED0-B34F-2B49-F9D0E19EDE40}"/>
          </ac:graphicFrameMkLst>
        </pc:graphicFrameChg>
        <pc:picChg chg="del">
          <ac:chgData name="autonomoussystems@outlook.com" userId="146d25dff316dded" providerId="LiveId" clId="{8DE0C803-1991-422C-9AC3-456258747FE5}" dt="2023-11-14T12:34:25.731" v="2319" actId="478"/>
          <ac:picMkLst>
            <pc:docMk/>
            <pc:sldMk cId="0" sldId="307"/>
            <ac:picMk id="4" creationId="{1EBAF066-54CF-1AB9-00F8-7A34334644C1}"/>
          </ac:picMkLst>
        </pc:picChg>
        <pc:picChg chg="mod">
          <ac:chgData name="autonomoussystems@outlook.com" userId="146d25dff316dded" providerId="LiveId" clId="{8DE0C803-1991-422C-9AC3-456258747FE5}" dt="2023-12-10T14:39:10.369" v="10815" actId="1076"/>
          <ac:picMkLst>
            <pc:docMk/>
            <pc:sldMk cId="0" sldId="307"/>
            <ac:picMk id="8" creationId="{92CE818D-EBB0-C850-27FE-B991B7F6D4C1}"/>
          </ac:picMkLst>
        </pc:picChg>
        <pc:picChg chg="mod">
          <ac:chgData name="autonomoussystems@outlook.com" userId="146d25dff316dded" providerId="LiveId" clId="{8DE0C803-1991-422C-9AC3-456258747FE5}" dt="2023-12-10T14:39:19.895" v="10817" actId="688"/>
          <ac:picMkLst>
            <pc:docMk/>
            <pc:sldMk cId="0" sldId="307"/>
            <ac:picMk id="9" creationId="{3A14A6C3-6384-9C54-7FD5-06864A503334}"/>
          </ac:picMkLst>
        </pc:picChg>
      </pc:sldChg>
      <pc:sldChg chg="addSp delSp modSp mod">
        <pc:chgData name="autonomoussystems@outlook.com" userId="146d25dff316dded" providerId="LiveId" clId="{8DE0C803-1991-422C-9AC3-456258747FE5}" dt="2023-12-10T14:40:32.022" v="10833" actId="1036"/>
        <pc:sldMkLst>
          <pc:docMk/>
          <pc:sldMk cId="0" sldId="308"/>
        </pc:sldMkLst>
        <pc:spChg chg="mod topLvl">
          <ac:chgData name="autonomoussystems@outlook.com" userId="146d25dff316dded" providerId="LiveId" clId="{8DE0C803-1991-422C-9AC3-456258747FE5}" dt="2023-12-10T14:39:47.256" v="10820" actId="165"/>
          <ac:spMkLst>
            <pc:docMk/>
            <pc:sldMk cId="0" sldId="308"/>
            <ac:spMk id="5" creationId="{7A2231A0-96FF-78F8-C11C-EFE84AA3E5C8}"/>
          </ac:spMkLst>
        </pc:spChg>
        <pc:spChg chg="mod">
          <ac:chgData name="autonomoussystems@outlook.com" userId="146d25dff316dded" providerId="LiveId" clId="{8DE0C803-1991-422C-9AC3-456258747FE5}" dt="2023-12-10T14:39:38" v="10818"/>
          <ac:spMkLst>
            <pc:docMk/>
            <pc:sldMk cId="0" sldId="308"/>
            <ac:spMk id="9" creationId="{2B880940-2ED4-EADD-9840-316592D855F1}"/>
          </ac:spMkLst>
        </pc:spChg>
        <pc:spChg chg="add mod">
          <ac:chgData name="autonomoussystems@outlook.com" userId="146d25dff316dded" providerId="LiveId" clId="{8DE0C803-1991-422C-9AC3-456258747FE5}" dt="2023-12-10T14:40:01.399" v="10823" actId="1076"/>
          <ac:spMkLst>
            <pc:docMk/>
            <pc:sldMk cId="0" sldId="308"/>
            <ac:spMk id="12" creationId="{21B65D66-C0DC-9CC8-D353-C759E29469A7}"/>
          </ac:spMkLst>
        </pc:spChg>
        <pc:spChg chg="mod">
          <ac:chgData name="autonomoussystems@outlook.com" userId="146d25dff316dded" providerId="LiveId" clId="{8DE0C803-1991-422C-9AC3-456258747FE5}" dt="2023-11-14T12:37:57.238" v="2347" actId="27636"/>
          <ac:spMkLst>
            <pc:docMk/>
            <pc:sldMk cId="0" sldId="308"/>
            <ac:spMk id="44107" creationId="{00000000-0000-0000-0000-000000000000}"/>
          </ac:spMkLst>
        </pc:spChg>
        <pc:grpChg chg="add del mod">
          <ac:chgData name="autonomoussystems@outlook.com" userId="146d25dff316dded" providerId="LiveId" clId="{8DE0C803-1991-422C-9AC3-456258747FE5}" dt="2023-12-10T14:39:47.256" v="10820" actId="165"/>
          <ac:grpSpMkLst>
            <pc:docMk/>
            <pc:sldMk cId="0" sldId="308"/>
            <ac:grpSpMk id="4" creationId="{54FC7A4A-D483-C05C-F7F7-7DC92D5331E7}"/>
          </ac:grpSpMkLst>
        </pc:grpChg>
        <pc:grpChg chg="add del mod">
          <ac:chgData name="autonomoussystems@outlook.com" userId="146d25dff316dded" providerId="LiveId" clId="{8DE0C803-1991-422C-9AC3-456258747FE5}" dt="2023-12-10T14:39:39.117" v="10819"/>
          <ac:grpSpMkLst>
            <pc:docMk/>
            <pc:sldMk cId="0" sldId="308"/>
            <ac:grpSpMk id="8" creationId="{0059A68F-7A1C-358F-D488-DD46D5B2A5B6}"/>
          </ac:grpSpMkLst>
        </pc:grpChg>
        <pc:graphicFrameChg chg="add mod">
          <ac:chgData name="autonomoussystems@outlook.com" userId="146d25dff316dded" providerId="LiveId" clId="{8DE0C803-1991-422C-9AC3-456258747FE5}" dt="2023-12-10T14:38:31.723" v="10809" actId="1076"/>
          <ac:graphicFrameMkLst>
            <pc:docMk/>
            <pc:sldMk cId="0" sldId="308"/>
            <ac:graphicFrameMk id="3" creationId="{E780C741-B566-FEF4-0E4F-EC233EA1456E}"/>
          </ac:graphicFrameMkLst>
        </pc:graphicFrameChg>
        <pc:picChg chg="mod topLvl">
          <ac:chgData name="autonomoussystems@outlook.com" userId="146d25dff316dded" providerId="LiveId" clId="{8DE0C803-1991-422C-9AC3-456258747FE5}" dt="2023-12-10T14:40:19.695" v="10827" actId="1076"/>
          <ac:picMkLst>
            <pc:docMk/>
            <pc:sldMk cId="0" sldId="308"/>
            <ac:picMk id="6" creationId="{B924573B-812D-0647-7B80-FAED3091E5D4}"/>
          </ac:picMkLst>
        </pc:picChg>
        <pc:picChg chg="mod topLvl">
          <ac:chgData name="autonomoussystems@outlook.com" userId="146d25dff316dded" providerId="LiveId" clId="{8DE0C803-1991-422C-9AC3-456258747FE5}" dt="2023-12-10T14:40:32.022" v="10833" actId="1036"/>
          <ac:picMkLst>
            <pc:docMk/>
            <pc:sldMk cId="0" sldId="308"/>
            <ac:picMk id="7" creationId="{E29C6BB0-D906-1E66-E20D-722A3928C3A5}"/>
          </ac:picMkLst>
        </pc:picChg>
        <pc:picChg chg="mod">
          <ac:chgData name="autonomoussystems@outlook.com" userId="146d25dff316dded" providerId="LiveId" clId="{8DE0C803-1991-422C-9AC3-456258747FE5}" dt="2023-12-10T14:39:38" v="10818"/>
          <ac:picMkLst>
            <pc:docMk/>
            <pc:sldMk cId="0" sldId="308"/>
            <ac:picMk id="10" creationId="{49B82101-7BA1-EB60-D03B-CB682C7229C1}"/>
          </ac:picMkLst>
        </pc:picChg>
        <pc:picChg chg="mod">
          <ac:chgData name="autonomoussystems@outlook.com" userId="146d25dff316dded" providerId="LiveId" clId="{8DE0C803-1991-422C-9AC3-456258747FE5}" dt="2023-12-10T14:39:38" v="10818"/>
          <ac:picMkLst>
            <pc:docMk/>
            <pc:sldMk cId="0" sldId="308"/>
            <ac:picMk id="11" creationId="{CB0A56EC-76D2-2861-2B4A-6F1885D7E195}"/>
          </ac:picMkLst>
        </pc:picChg>
        <pc:picChg chg="del">
          <ac:chgData name="autonomoussystems@outlook.com" userId="146d25dff316dded" providerId="LiveId" clId="{8DE0C803-1991-422C-9AC3-456258747FE5}" dt="2023-11-14T12:34:33.518" v="2322" actId="478"/>
          <ac:picMkLst>
            <pc:docMk/>
            <pc:sldMk cId="0" sldId="308"/>
            <ac:picMk id="21" creationId="{355C019D-26FD-7AE2-14C9-54FC1B5C63FE}"/>
          </ac:picMkLst>
        </pc:picChg>
      </pc:sldChg>
      <pc:sldChg chg="delSp modSp del mod">
        <pc:chgData name="autonomoussystems@outlook.com" userId="146d25dff316dded" providerId="LiveId" clId="{8DE0C803-1991-422C-9AC3-456258747FE5}" dt="2023-11-16T16:28:44.488" v="5405" actId="47"/>
        <pc:sldMkLst>
          <pc:docMk/>
          <pc:sldMk cId="3068379806" sldId="310"/>
        </pc:sldMkLst>
        <pc:spChg chg="del">
          <ac:chgData name="autonomoussystems@outlook.com" userId="146d25dff316dded" providerId="LiveId" clId="{8DE0C803-1991-422C-9AC3-456258747FE5}" dt="2023-11-13T14:51:11.221" v="678" actId="478"/>
          <ac:spMkLst>
            <pc:docMk/>
            <pc:sldMk cId="3068379806" sldId="310"/>
            <ac:spMk id="5" creationId="{1A11FC8C-8946-7800-FB8D-E2884819CCF1}"/>
          </ac:spMkLst>
        </pc:spChg>
        <pc:spChg chg="mod">
          <ac:chgData name="autonomoussystems@outlook.com" userId="146d25dff316dded" providerId="LiveId" clId="{8DE0C803-1991-422C-9AC3-456258747FE5}" dt="2023-11-14T11:26:59.187" v="1237" actId="20577"/>
          <ac:spMkLst>
            <pc:docMk/>
            <pc:sldMk cId="3068379806" sldId="310"/>
            <ac:spMk id="6" creationId="{BA81BDF5-D2F1-55F1-78EA-5A26B39002E5}"/>
          </ac:spMkLst>
        </pc:spChg>
        <pc:spChg chg="del">
          <ac:chgData name="autonomoussystems@outlook.com" userId="146d25dff316dded" providerId="LiveId" clId="{8DE0C803-1991-422C-9AC3-456258747FE5}" dt="2023-11-13T14:51:13.449" v="680" actId="478"/>
          <ac:spMkLst>
            <pc:docMk/>
            <pc:sldMk cId="3068379806" sldId="310"/>
            <ac:spMk id="9" creationId="{E9EF5E35-C8B5-19F5-800A-4A9C755E3625}"/>
          </ac:spMkLst>
        </pc:spChg>
        <pc:spChg chg="del">
          <ac:chgData name="autonomoussystems@outlook.com" userId="146d25dff316dded" providerId="LiveId" clId="{8DE0C803-1991-422C-9AC3-456258747FE5}" dt="2023-11-13T14:51:14.605" v="681" actId="478"/>
          <ac:spMkLst>
            <pc:docMk/>
            <pc:sldMk cId="3068379806" sldId="310"/>
            <ac:spMk id="10" creationId="{A5D9EA5D-834E-4AB4-2B73-6F5BA26A4D39}"/>
          </ac:spMkLst>
        </pc:spChg>
        <pc:spChg chg="del">
          <ac:chgData name="autonomoussystems@outlook.com" userId="146d25dff316dded" providerId="LiveId" clId="{8DE0C803-1991-422C-9AC3-456258747FE5}" dt="2023-11-13T14:51:16.366" v="682" actId="478"/>
          <ac:spMkLst>
            <pc:docMk/>
            <pc:sldMk cId="3068379806" sldId="310"/>
            <ac:spMk id="11" creationId="{1F92C175-3960-153F-89D8-C40B6DC639CD}"/>
          </ac:spMkLst>
        </pc:spChg>
        <pc:spChg chg="del">
          <ac:chgData name="autonomoussystems@outlook.com" userId="146d25dff316dded" providerId="LiveId" clId="{8DE0C803-1991-422C-9AC3-456258747FE5}" dt="2023-11-13T14:51:12.687" v="679" actId="478"/>
          <ac:spMkLst>
            <pc:docMk/>
            <pc:sldMk cId="3068379806" sldId="310"/>
            <ac:spMk id="15" creationId="{0C727849-A471-9FFC-C7C8-934E57F2A20A}"/>
          </ac:spMkLst>
        </pc:spChg>
      </pc:sldChg>
      <pc:sldChg chg="addSp delSp modSp mod">
        <pc:chgData name="autonomoussystems@outlook.com" userId="146d25dff316dded" providerId="LiveId" clId="{8DE0C803-1991-422C-9AC3-456258747FE5}" dt="2023-11-15T11:56:55.602" v="2639" actId="1076"/>
        <pc:sldMkLst>
          <pc:docMk/>
          <pc:sldMk cId="3303826912" sldId="312"/>
        </pc:sldMkLst>
        <pc:spChg chg="del mod">
          <ac:chgData name="autonomoussystems@outlook.com" userId="146d25dff316dded" providerId="LiveId" clId="{8DE0C803-1991-422C-9AC3-456258747FE5}" dt="2023-11-15T11:56:35.613" v="2634" actId="478"/>
          <ac:spMkLst>
            <pc:docMk/>
            <pc:sldMk cId="3303826912" sldId="312"/>
            <ac:spMk id="3" creationId="{18B476BC-E00C-F3D6-126A-993383C9D9F4}"/>
          </ac:spMkLst>
        </pc:spChg>
        <pc:spChg chg="mod">
          <ac:chgData name="autonomoussystems@outlook.com" userId="146d25dff316dded" providerId="LiveId" clId="{8DE0C803-1991-422C-9AC3-456258747FE5}" dt="2023-11-15T11:56:51.775" v="2638" actId="1076"/>
          <ac:spMkLst>
            <pc:docMk/>
            <pc:sldMk cId="3303826912" sldId="312"/>
            <ac:spMk id="7" creationId="{E72E900A-8F8C-E9A8-238C-E41AB224A271}"/>
          </ac:spMkLst>
        </pc:spChg>
        <pc:spChg chg="mod">
          <ac:chgData name="autonomoussystems@outlook.com" userId="146d25dff316dded" providerId="LiveId" clId="{8DE0C803-1991-422C-9AC3-456258747FE5}" dt="2023-11-15T11:56:55.602" v="2639" actId="1076"/>
          <ac:spMkLst>
            <pc:docMk/>
            <pc:sldMk cId="3303826912" sldId="312"/>
            <ac:spMk id="8" creationId="{2A6A542A-4C39-4EDB-F411-E94366A8B0D2}"/>
          </ac:spMkLst>
        </pc:spChg>
        <pc:spChg chg="add del mod">
          <ac:chgData name="autonomoussystems@outlook.com" userId="146d25dff316dded" providerId="LiveId" clId="{8DE0C803-1991-422C-9AC3-456258747FE5}" dt="2023-11-15T11:56:38.167" v="2635" actId="478"/>
          <ac:spMkLst>
            <pc:docMk/>
            <pc:sldMk cId="3303826912" sldId="312"/>
            <ac:spMk id="9" creationId="{B4900FFE-AD00-AB09-7DC5-5B3010E6676B}"/>
          </ac:spMkLst>
        </pc:spChg>
        <pc:picChg chg="mod">
          <ac:chgData name="autonomoussystems@outlook.com" userId="146d25dff316dded" providerId="LiveId" clId="{8DE0C803-1991-422C-9AC3-456258747FE5}" dt="2023-11-15T11:56:44.317" v="2637" actId="14100"/>
          <ac:picMkLst>
            <pc:docMk/>
            <pc:sldMk cId="3303826912" sldId="312"/>
            <ac:picMk id="6" creationId="{AE23CB1D-CC0D-D78E-7AD2-6CCA0336B598}"/>
          </ac:picMkLst>
        </pc:picChg>
      </pc:sldChg>
      <pc:sldChg chg="addSp modSp mod ord">
        <pc:chgData name="autonomoussystems@outlook.com" userId="146d25dff316dded" providerId="LiveId" clId="{8DE0C803-1991-422C-9AC3-456258747FE5}" dt="2023-12-10T14:14:31.672" v="9984"/>
        <pc:sldMkLst>
          <pc:docMk/>
          <pc:sldMk cId="1386057887" sldId="313"/>
        </pc:sldMkLst>
        <pc:spChg chg="add mod">
          <ac:chgData name="autonomoussystems@outlook.com" userId="146d25dff316dded" providerId="LiveId" clId="{8DE0C803-1991-422C-9AC3-456258747FE5}" dt="2023-11-17T16:45:00.945" v="6428" actId="20577"/>
          <ac:spMkLst>
            <pc:docMk/>
            <pc:sldMk cId="1386057887" sldId="313"/>
            <ac:spMk id="2" creationId="{6CDAC5EC-2D87-97A2-547C-EFB8B2F060C3}"/>
          </ac:spMkLst>
        </pc:spChg>
      </pc:sldChg>
      <pc:sldChg chg="del">
        <pc:chgData name="autonomoussystems@outlook.com" userId="146d25dff316dded" providerId="LiveId" clId="{8DE0C803-1991-422C-9AC3-456258747FE5}" dt="2023-11-16T16:35:48.045" v="5744" actId="47"/>
        <pc:sldMkLst>
          <pc:docMk/>
          <pc:sldMk cId="2259204747" sldId="314"/>
        </pc:sldMkLst>
      </pc:sldChg>
      <pc:sldChg chg="addSp modSp mod modAnim">
        <pc:chgData name="autonomoussystems@outlook.com" userId="146d25dff316dded" providerId="LiveId" clId="{8DE0C803-1991-422C-9AC3-456258747FE5}" dt="2023-11-14T12:47:39.884" v="2521" actId="20577"/>
        <pc:sldMkLst>
          <pc:docMk/>
          <pc:sldMk cId="4280257293" sldId="315"/>
        </pc:sldMkLst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" creationId="{1361B14A-BD8D-7D7C-FFDA-8989D9B966B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3" creationId="{07048DED-F264-A5D6-22AE-2CF3DC573DF7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3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4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5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6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7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8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39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0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1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2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3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4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5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6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7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8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49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0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1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2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3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4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5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6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7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8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59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60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61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63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6:40.360" v="2512" actId="1076"/>
          <ac:spMkLst>
            <pc:docMk/>
            <pc:sldMk cId="4280257293" sldId="315"/>
            <ac:spMk id="22564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38:44.348" v="2367" actId="20577"/>
          <ac:spMkLst>
            <pc:docMk/>
            <pc:sldMk cId="4280257293" sldId="315"/>
            <ac:spMk id="22603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40:48.544" v="2413" actId="115"/>
          <ac:spMkLst>
            <pc:docMk/>
            <pc:sldMk cId="4280257293" sldId="315"/>
            <ac:spMk id="22627" creationId="{00000000-0000-0000-0000-000000000000}"/>
          </ac:spMkLst>
        </pc:s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65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71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77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83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88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93" creationId="{00000000-0000-0000-0000-000000000000}"/>
          </ac:grpSpMkLst>
        </pc:grpChg>
        <pc:grpChg chg="mod">
          <ac:chgData name="autonomoussystems@outlook.com" userId="146d25dff316dded" providerId="LiveId" clId="{8DE0C803-1991-422C-9AC3-456258747FE5}" dt="2023-11-14T12:46:40.360" v="2512" actId="1076"/>
          <ac:grpSpMkLst>
            <pc:docMk/>
            <pc:sldMk cId="4280257293" sldId="315"/>
            <ac:grpSpMk id="22598" creationId="{00000000-0000-0000-0000-000000000000}"/>
          </ac:grpSpMkLst>
        </pc:grpChg>
        <pc:graphicFrameChg chg="add mod modGraphic">
          <ac:chgData name="autonomoussystems@outlook.com" userId="146d25dff316dded" providerId="LiveId" clId="{8DE0C803-1991-422C-9AC3-456258747FE5}" dt="2023-11-14T12:46:21.709" v="2510" actId="1076"/>
          <ac:graphicFrameMkLst>
            <pc:docMk/>
            <pc:sldMk cId="4280257293" sldId="315"/>
            <ac:graphicFrameMk id="4" creationId="{A6C0AC7D-9E19-E2B3-D37D-2D39CCC5F3FC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1-14T12:46:17.782" v="2509" actId="1076"/>
          <ac:graphicFrameMkLst>
            <pc:docMk/>
            <pc:sldMk cId="4280257293" sldId="315"/>
            <ac:graphicFrameMk id="5" creationId="{EE401A72-8F7D-3B0B-3BA7-10969720B5B9}"/>
          </ac:graphicFrameMkLst>
        </pc:graphicFrameChg>
        <pc:graphicFrameChg chg="add mod modGraphic">
          <ac:chgData name="autonomoussystems@outlook.com" userId="146d25dff316dded" providerId="LiveId" clId="{8DE0C803-1991-422C-9AC3-456258747FE5}" dt="2023-11-14T12:47:39.884" v="2521" actId="20577"/>
          <ac:graphicFrameMkLst>
            <pc:docMk/>
            <pc:sldMk cId="4280257293" sldId="315"/>
            <ac:graphicFrameMk id="6" creationId="{446C448A-7918-92A5-99BC-1F135CF6F7BB}"/>
          </ac:graphicFrameMkLst>
        </pc:graphicFrameChg>
      </pc:sldChg>
      <pc:sldChg chg="modSp mod">
        <pc:chgData name="autonomoussystems@outlook.com" userId="146d25dff316dded" providerId="LiveId" clId="{8DE0C803-1991-422C-9AC3-456258747FE5}" dt="2023-11-18T14:09:48.272" v="6776" actId="20577"/>
        <pc:sldMkLst>
          <pc:docMk/>
          <pc:sldMk cId="1910840402" sldId="316"/>
        </pc:sldMkLst>
        <pc:spChg chg="mod">
          <ac:chgData name="autonomoussystems@outlook.com" userId="146d25dff316dded" providerId="LiveId" clId="{8DE0C803-1991-422C-9AC3-456258747FE5}" dt="2023-11-18T14:09:48.272" v="6776" actId="20577"/>
          <ac:spMkLst>
            <pc:docMk/>
            <pc:sldMk cId="1910840402" sldId="316"/>
            <ac:spMk id="5" creationId="{D556ED8C-0B57-7678-1609-3135C1B56934}"/>
          </ac:spMkLst>
        </pc:spChg>
      </pc:sldChg>
      <pc:sldChg chg="delSp modSp mod delAnim modAnim">
        <pc:chgData name="autonomoussystems@outlook.com" userId="146d25dff316dded" providerId="LiveId" clId="{8DE0C803-1991-422C-9AC3-456258747FE5}" dt="2023-12-10T14:48:10.354" v="11123" actId="478"/>
        <pc:sldMkLst>
          <pc:docMk/>
          <pc:sldMk cId="1695041526" sldId="318"/>
        </pc:sldMkLst>
        <pc:spChg chg="mod">
          <ac:chgData name="autonomoussystems@outlook.com" userId="146d25dff316dded" providerId="LiveId" clId="{8DE0C803-1991-422C-9AC3-456258747FE5}" dt="2023-12-10T14:48:00.500" v="11120" actId="5793"/>
          <ac:spMkLst>
            <pc:docMk/>
            <pc:sldMk cId="1695041526" sldId="318"/>
            <ac:spMk id="2" creationId="{6D064DFF-66AD-FC97-6FF5-609ECD990E12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5" creationId="{B5F6A13B-6887-787C-F672-3B7C6AF6B162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6" creationId="{63B68740-E0F4-616A-96C9-4F84AB6C79B2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7" creationId="{D7B8FEFC-2D1F-A53F-12D3-D4E151006463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8" creationId="{EDCA7B21-0245-C996-0D4E-CC1B72E23783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12" creationId="{D0B11AB0-4833-8AAA-7ECC-15D5BC654C78}"/>
          </ac:spMkLst>
        </pc:spChg>
        <pc:spChg chg="del mod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13" creationId="{1BE85187-2230-A737-BBF5-017050B6EC9F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14" creationId="{C3A92B8E-2671-D0A8-0AF2-48D19E032B8F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23" creationId="{807E362C-8536-E52F-4565-47A8E66C0C87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24" creationId="{FE055215-7EEC-732B-C1E2-3201FB24BAB6}"/>
          </ac:spMkLst>
        </pc:spChg>
        <pc:spChg chg="del">
          <ac:chgData name="autonomoussystems@outlook.com" userId="146d25dff316dded" providerId="LiveId" clId="{8DE0C803-1991-422C-9AC3-456258747FE5}" dt="2023-12-10T14:46:00.056" v="10951" actId="478"/>
          <ac:spMkLst>
            <pc:docMk/>
            <pc:sldMk cId="1695041526" sldId="318"/>
            <ac:spMk id="27" creationId="{8FBD0D5A-00B5-1BE8-43F4-1E7923FA58E6}"/>
          </ac:spMkLst>
        </pc:spChg>
        <pc:spChg chg="del mod">
          <ac:chgData name="autonomoussystems@outlook.com" userId="146d25dff316dded" providerId="LiveId" clId="{8DE0C803-1991-422C-9AC3-456258747FE5}" dt="2023-12-10T14:48:10.354" v="11123" actId="478"/>
          <ac:spMkLst>
            <pc:docMk/>
            <pc:sldMk cId="1695041526" sldId="318"/>
            <ac:spMk id="31" creationId="{88E74E8A-55AE-4D3A-B7B4-1031C0452053}"/>
          </ac:spMkLst>
        </pc:spChg>
        <pc:spChg chg="del mod">
          <ac:chgData name="autonomoussystems@outlook.com" userId="146d25dff316dded" providerId="LiveId" clId="{8DE0C803-1991-422C-9AC3-456258747FE5}" dt="2023-12-10T14:48:04.681" v="11121" actId="478"/>
          <ac:spMkLst>
            <pc:docMk/>
            <pc:sldMk cId="1695041526" sldId="318"/>
            <ac:spMk id="32" creationId="{57B70271-43A1-DA85-C373-29259FB6B8FE}"/>
          </ac:spMkLst>
        </pc:spChg>
        <pc:grpChg chg="del">
          <ac:chgData name="autonomoussystems@outlook.com" userId="146d25dff316dded" providerId="LiveId" clId="{8DE0C803-1991-422C-9AC3-456258747FE5}" dt="2023-12-10T14:46:00.056" v="10951" actId="478"/>
          <ac:grpSpMkLst>
            <pc:docMk/>
            <pc:sldMk cId="1695041526" sldId="318"/>
            <ac:grpSpMk id="15" creationId="{4117A0AB-E149-9B7A-1670-997FEDCBAE4F}"/>
          </ac:grpSpMkLst>
        </pc:grp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9" creationId="{15E49A58-756C-9FCB-A547-DB5E0F25CAA8}"/>
          </ac:cxnSpMkLst>
        </pc:cxn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10" creationId="{06A0BA53-57C1-EF28-96CB-B716B9CE472B}"/>
          </ac:cxnSpMkLst>
        </pc:cxn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11" creationId="{EC6F244D-B0AC-00F1-5842-806D771AB523}"/>
          </ac:cxnSpMkLst>
        </pc:cxn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18" creationId="{A9B8E998-B630-5D6D-18D0-5831C1212188}"/>
          </ac:cxnSpMkLst>
        </pc:cxn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19" creationId="{B636BB00-3120-33B3-6DC9-37AE95513F9B}"/>
          </ac:cxnSpMkLst>
        </pc:cxnChg>
        <pc:cxnChg chg="del mod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20" creationId="{F5182911-4DF1-FD48-87BA-2BE65BE85063}"/>
          </ac:cxnSpMkLst>
        </pc:cxnChg>
        <pc:cxnChg chg="del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21" creationId="{319E642A-EEB2-9BE4-A8A4-A444DDBD4BE8}"/>
          </ac:cxnSpMkLst>
        </pc:cxnChg>
        <pc:cxnChg chg="del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22" creationId="{8706CBF4-6E6B-4FDF-23E1-773B24EAC9E1}"/>
          </ac:cxnSpMkLst>
        </pc:cxnChg>
        <pc:cxnChg chg="del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28" creationId="{993763D8-CAB0-D19C-8AD8-C0C6CEC2DD8B}"/>
          </ac:cxnSpMkLst>
        </pc:cxnChg>
        <pc:cxnChg chg="del">
          <ac:chgData name="autonomoussystems@outlook.com" userId="146d25dff316dded" providerId="LiveId" clId="{8DE0C803-1991-422C-9AC3-456258747FE5}" dt="2023-12-10T14:46:00.056" v="10951" actId="478"/>
          <ac:cxnSpMkLst>
            <pc:docMk/>
            <pc:sldMk cId="1695041526" sldId="318"/>
            <ac:cxnSpMk id="29" creationId="{4884D9D2-FDBE-5E06-599E-75544C00AFBE}"/>
          </ac:cxnSpMkLst>
        </pc:cxnChg>
      </pc:sldChg>
      <pc:sldChg chg="modSp mod">
        <pc:chgData name="autonomoussystems@outlook.com" userId="146d25dff316dded" providerId="LiveId" clId="{8DE0C803-1991-422C-9AC3-456258747FE5}" dt="2023-11-14T12:53:30.248" v="2606" actId="20577"/>
        <pc:sldMkLst>
          <pc:docMk/>
          <pc:sldMk cId="1027735329" sldId="321"/>
        </pc:sldMkLst>
        <pc:spChg chg="mod">
          <ac:chgData name="autonomoussystems@outlook.com" userId="146d25dff316dded" providerId="LiveId" clId="{8DE0C803-1991-422C-9AC3-456258747FE5}" dt="2023-11-14T12:53:30.248" v="2606" actId="20577"/>
          <ac:spMkLst>
            <pc:docMk/>
            <pc:sldMk cId="1027735329" sldId="321"/>
            <ac:spMk id="22627" creationId="{00000000-0000-0000-0000-000000000000}"/>
          </ac:spMkLst>
        </pc:spChg>
      </pc:sldChg>
      <pc:sldChg chg="addSp delSp modSp add del mod">
        <pc:chgData name="autonomoussystems@outlook.com" userId="146d25dff316dded" providerId="LiveId" clId="{8DE0C803-1991-422C-9AC3-456258747FE5}" dt="2023-11-23T09:47:59.250" v="9014" actId="478"/>
        <pc:sldMkLst>
          <pc:docMk/>
          <pc:sldMk cId="2197351112" sldId="323"/>
        </pc:sldMkLst>
        <pc:spChg chg="del">
          <ac:chgData name="autonomoussystems@outlook.com" userId="146d25dff316dded" providerId="LiveId" clId="{8DE0C803-1991-422C-9AC3-456258747FE5}" dt="2023-11-14T12:49:33.108" v="2576" actId="478"/>
          <ac:spMkLst>
            <pc:docMk/>
            <pc:sldMk cId="2197351112" sldId="323"/>
            <ac:spMk id="2" creationId="{E2B0881F-EF20-7649-A385-732896C438C1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5" creationId="{147F375F-9B3F-C1B1-B957-CC7F544FB4D3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6" creationId="{3482EAAD-A2BD-807F-0E03-4BC0273B1E44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7" creationId="{DDFFF10F-BE76-EEB3-AB04-D4BC06066521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8" creationId="{2D117EE5-87EA-0A13-7297-8DA3C86EDD01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9" creationId="{0AFB33F1-E7D5-57B1-0771-0588AA3F8A98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13" creationId="{BDCEFD73-EEC3-A8E6-4628-4DE9E67AFEA3}"/>
          </ac:spMkLst>
        </pc:spChg>
        <pc:spChg chg="mod">
          <ac:chgData name="autonomoussystems@outlook.com" userId="146d25dff316dded" providerId="LiveId" clId="{8DE0C803-1991-422C-9AC3-456258747FE5}" dt="2023-11-14T12:53:21.228" v="2603" actId="20577"/>
          <ac:spMkLst>
            <pc:docMk/>
            <pc:sldMk cId="2197351112" sldId="323"/>
            <ac:spMk id="14" creationId="{64645930-CAB7-BEFF-EC05-4DEB9C7200D0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15" creationId="{5AFD8415-DA77-5EB5-B071-C27BE1A8F39D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24" creationId="{84D5F9A5-DBB4-629C-E1BE-D3095414E808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25" creationId="{442027BE-8DE3-AA6E-5D0E-907999F9BF05}"/>
          </ac:spMkLst>
        </pc:spChg>
        <pc:spChg chg="mod">
          <ac:chgData name="autonomoussystems@outlook.com" userId="146d25dff316dded" providerId="LiveId" clId="{8DE0C803-1991-422C-9AC3-456258747FE5}" dt="2023-11-14T12:49:38.942" v="2577" actId="1076"/>
          <ac:spMkLst>
            <pc:docMk/>
            <pc:sldMk cId="2197351112" sldId="323"/>
            <ac:spMk id="26" creationId="{A7EE84DF-CAB3-2BA8-D278-B2A1159BAF73}"/>
          </ac:spMkLst>
        </pc:spChg>
        <pc:picChg chg="add del mod">
          <ac:chgData name="autonomoussystems@outlook.com" userId="146d25dff316dded" providerId="LiveId" clId="{8DE0C803-1991-422C-9AC3-456258747FE5}" dt="2023-11-23T09:47:59.250" v="9014" actId="478"/>
          <ac:picMkLst>
            <pc:docMk/>
            <pc:sldMk cId="2197351112" sldId="323"/>
            <ac:picMk id="2" creationId="{CCD9D1BA-0A84-FBB5-D718-B3F6B0B8BD8D}"/>
          </ac:picMkLst>
        </pc:picChg>
        <pc:picChg chg="add mod">
          <ac:chgData name="autonomoussystems@outlook.com" userId="146d25dff316dded" providerId="LiveId" clId="{8DE0C803-1991-422C-9AC3-456258747FE5}" dt="2023-11-23T09:47:57.528" v="9013"/>
          <ac:picMkLst>
            <pc:docMk/>
            <pc:sldMk cId="2197351112" sldId="323"/>
            <ac:picMk id="16" creationId="{5A1874E3-93E1-4B4F-71C8-B137AA40A3AE}"/>
          </ac:picMkLst>
        </pc:pic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10" creationId="{6599D1D6-C2E6-F1FA-879D-AFA415F67470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11" creationId="{38B606A8-A332-1FD6-6994-2A7DE71E64AA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12" creationId="{346180C2-4280-811A-9619-806186B64524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19" creationId="{1ADFAAED-9338-A55B-7311-61732FD32454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20" creationId="{544520F4-9D79-E521-07CF-F7097379194F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21" creationId="{9A6CF48B-43E1-5A74-BA04-F6EAB34115C9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22" creationId="{00A8955E-96F1-EA99-E1DC-7EC3CFC328F4}"/>
          </ac:cxnSpMkLst>
        </pc:cxnChg>
        <pc:cxnChg chg="mod">
          <ac:chgData name="autonomoussystems@outlook.com" userId="146d25dff316dded" providerId="LiveId" clId="{8DE0C803-1991-422C-9AC3-456258747FE5}" dt="2023-11-14T12:49:38.942" v="2577" actId="1076"/>
          <ac:cxnSpMkLst>
            <pc:docMk/>
            <pc:sldMk cId="2197351112" sldId="323"/>
            <ac:cxnSpMk id="23" creationId="{36784825-360F-8C45-374D-6231F48BA74B}"/>
          </ac:cxnSpMkLst>
        </pc:cxnChg>
      </pc:sldChg>
      <pc:sldChg chg="addSp modSp mod modAnim">
        <pc:chgData name="autonomoussystems@outlook.com" userId="146d25dff316dded" providerId="LiveId" clId="{8DE0C803-1991-422C-9AC3-456258747FE5}" dt="2023-11-23T09:47:53.966" v="9012" actId="14100"/>
        <pc:sldMkLst>
          <pc:docMk/>
          <pc:sldMk cId="1044363714" sldId="324"/>
        </pc:sldMkLst>
        <pc:spChg chg="mod">
          <ac:chgData name="autonomoussystems@outlook.com" userId="146d25dff316dded" providerId="LiveId" clId="{8DE0C803-1991-422C-9AC3-456258747FE5}" dt="2023-11-14T12:53:16.150" v="2600" actId="20577"/>
          <ac:spMkLst>
            <pc:docMk/>
            <pc:sldMk cId="1044363714" sldId="324"/>
            <ac:spMk id="14" creationId="{64645930-CAB7-BEFF-EC05-4DEB9C7200D0}"/>
          </ac:spMkLst>
        </pc:spChg>
        <pc:spChg chg="mod">
          <ac:chgData name="autonomoussystems@outlook.com" userId="146d25dff316dded" providerId="LiveId" clId="{8DE0C803-1991-422C-9AC3-456258747FE5}" dt="2023-11-14T12:50:40.168" v="2580" actId="1076"/>
          <ac:spMkLst>
            <pc:docMk/>
            <pc:sldMk cId="1044363714" sldId="324"/>
            <ac:spMk id="32" creationId="{F27E4503-38CF-A42B-3782-EAF1200D1887}"/>
          </ac:spMkLst>
        </pc:spChg>
        <pc:spChg chg="mod">
          <ac:chgData name="autonomoussystems@outlook.com" userId="146d25dff316dded" providerId="LiveId" clId="{8DE0C803-1991-422C-9AC3-456258747FE5}" dt="2023-11-23T09:47:47.526" v="9010" actId="1076"/>
          <ac:spMkLst>
            <pc:docMk/>
            <pc:sldMk cId="1044363714" sldId="324"/>
            <ac:spMk id="48" creationId="{023461F2-7B27-ACCA-F8E9-8ACC04DC07DA}"/>
          </ac:spMkLst>
        </pc:spChg>
        <pc:spChg chg="mod">
          <ac:chgData name="autonomoussystems@outlook.com" userId="146d25dff316dded" providerId="LiveId" clId="{8DE0C803-1991-422C-9AC3-456258747FE5}" dt="2023-11-23T09:47:47.526" v="9010" actId="1076"/>
          <ac:spMkLst>
            <pc:docMk/>
            <pc:sldMk cId="1044363714" sldId="324"/>
            <ac:spMk id="49" creationId="{8C362204-44FD-9246-0ACE-3E3EC2CF73A0}"/>
          </ac:spMkLst>
        </pc:spChg>
        <pc:picChg chg="add mod">
          <ac:chgData name="autonomoussystems@outlook.com" userId="146d25dff316dded" providerId="LiveId" clId="{8DE0C803-1991-422C-9AC3-456258747FE5}" dt="2023-11-23T09:47:53.966" v="9012" actId="14100"/>
          <ac:picMkLst>
            <pc:docMk/>
            <pc:sldMk cId="1044363714" sldId="324"/>
            <ac:picMk id="2" creationId="{E3A52753-7CEC-C48B-9883-74A8D72CEC01}"/>
          </ac:picMkLst>
        </pc:picChg>
      </pc:sldChg>
      <pc:sldChg chg="addSp modSp mod">
        <pc:chgData name="autonomoussystems@outlook.com" userId="146d25dff316dded" providerId="LiveId" clId="{8DE0C803-1991-422C-9AC3-456258747FE5}" dt="2023-11-23T09:48:01.874" v="9015"/>
        <pc:sldMkLst>
          <pc:docMk/>
          <pc:sldMk cId="3841637146" sldId="326"/>
        </pc:sldMkLst>
        <pc:spChg chg="mod">
          <ac:chgData name="autonomoussystems@outlook.com" userId="146d25dff316dded" providerId="LiveId" clId="{8DE0C803-1991-422C-9AC3-456258747FE5}" dt="2023-11-14T12:53:11.141" v="2597" actId="20577"/>
          <ac:spMkLst>
            <pc:docMk/>
            <pc:sldMk cId="3841637146" sldId="326"/>
            <ac:spMk id="14" creationId="{64645930-CAB7-BEFF-EC05-4DEB9C7200D0}"/>
          </ac:spMkLst>
        </pc:spChg>
        <pc:picChg chg="add mod">
          <ac:chgData name="autonomoussystems@outlook.com" userId="146d25dff316dded" providerId="LiveId" clId="{8DE0C803-1991-422C-9AC3-456258747FE5}" dt="2023-11-23T09:48:01.874" v="9015"/>
          <ac:picMkLst>
            <pc:docMk/>
            <pc:sldMk cId="3841637146" sldId="326"/>
            <ac:picMk id="2" creationId="{8C5D8A1E-5547-1348-0FA0-8C4A5FC6AFD2}"/>
          </ac:picMkLst>
        </pc:picChg>
      </pc:sldChg>
      <pc:sldChg chg="addSp modSp mod">
        <pc:chgData name="autonomoussystems@outlook.com" userId="146d25dff316dded" providerId="LiveId" clId="{8DE0C803-1991-422C-9AC3-456258747FE5}" dt="2023-11-23T09:48:04.096" v="9016"/>
        <pc:sldMkLst>
          <pc:docMk/>
          <pc:sldMk cId="1244508181" sldId="327"/>
        </pc:sldMkLst>
        <pc:spChg chg="mod">
          <ac:chgData name="autonomoussystems@outlook.com" userId="146d25dff316dded" providerId="LiveId" clId="{8DE0C803-1991-422C-9AC3-456258747FE5}" dt="2023-11-14T12:53:06.701" v="2594" actId="20577"/>
          <ac:spMkLst>
            <pc:docMk/>
            <pc:sldMk cId="1244508181" sldId="327"/>
            <ac:spMk id="14" creationId="{64645930-CAB7-BEFF-EC05-4DEB9C7200D0}"/>
          </ac:spMkLst>
        </pc:spChg>
        <pc:picChg chg="add mod">
          <ac:chgData name="autonomoussystems@outlook.com" userId="146d25dff316dded" providerId="LiveId" clId="{8DE0C803-1991-422C-9AC3-456258747FE5}" dt="2023-11-23T09:48:04.096" v="9016"/>
          <ac:picMkLst>
            <pc:docMk/>
            <pc:sldMk cId="1244508181" sldId="327"/>
            <ac:picMk id="2" creationId="{C108F70C-0777-40AA-12B3-EB46573DBB3C}"/>
          </ac:picMkLst>
        </pc:picChg>
      </pc:sldChg>
      <pc:sldChg chg="addSp modSp mod modAnim">
        <pc:chgData name="autonomoussystems@outlook.com" userId="146d25dff316dded" providerId="LiveId" clId="{8DE0C803-1991-422C-9AC3-456258747FE5}" dt="2023-11-18T14:30:46.773" v="7200"/>
        <pc:sldMkLst>
          <pc:docMk/>
          <pc:sldMk cId="440359469" sldId="328"/>
        </pc:sldMkLst>
        <pc:spChg chg="mod">
          <ac:chgData name="autonomoussystems@outlook.com" userId="146d25dff316dded" providerId="LiveId" clId="{8DE0C803-1991-422C-9AC3-456258747FE5}" dt="2023-11-18T14:30:38.240" v="7199" actId="113"/>
          <ac:spMkLst>
            <pc:docMk/>
            <pc:sldMk cId="440359469" sldId="328"/>
            <ac:spMk id="2" creationId="{DC332CE7-FD79-C813-3EC7-68D01935AB54}"/>
          </ac:spMkLst>
        </pc:spChg>
        <pc:spChg chg="add mod">
          <ac:chgData name="autonomoussystems@outlook.com" userId="146d25dff316dded" providerId="LiveId" clId="{8DE0C803-1991-422C-9AC3-456258747FE5}" dt="2023-11-18T14:24:31.130" v="7123" actId="6549"/>
          <ac:spMkLst>
            <pc:docMk/>
            <pc:sldMk cId="440359469" sldId="328"/>
            <ac:spMk id="5" creationId="{010160A1-220D-DDCC-EBE0-5F43A8152031}"/>
          </ac:spMkLst>
        </pc:spChg>
        <pc:spChg chg="add mod">
          <ac:chgData name="autonomoussystems@outlook.com" userId="146d25dff316dded" providerId="LiveId" clId="{8DE0C803-1991-422C-9AC3-456258747FE5}" dt="2023-11-18T14:24:37.617" v="7124" actId="6549"/>
          <ac:spMkLst>
            <pc:docMk/>
            <pc:sldMk cId="440359469" sldId="328"/>
            <ac:spMk id="6" creationId="{56F668F6-EC49-C107-3FA8-7BE8B36D5BDA}"/>
          </ac:spMkLst>
        </pc:spChg>
        <pc:spChg chg="mod">
          <ac:chgData name="autonomoussystems@outlook.com" userId="146d25dff316dded" providerId="LiveId" clId="{8DE0C803-1991-422C-9AC3-456258747FE5}" dt="2023-11-14T12:53:50.308" v="2609" actId="20577"/>
          <ac:spMkLst>
            <pc:docMk/>
            <pc:sldMk cId="440359469" sldId="328"/>
            <ac:spMk id="34" creationId="{B3EA1115-C0D1-002E-1780-4D5A86C810C4}"/>
          </ac:spMkLst>
        </pc:spChg>
      </pc:sldChg>
      <pc:sldChg chg="addSp modSp mod modAnim">
        <pc:chgData name="autonomoussystems@outlook.com" userId="146d25dff316dded" providerId="LiveId" clId="{8DE0C803-1991-422C-9AC3-456258747FE5}" dt="2023-12-10T14:55:48.803" v="11496" actId="20577"/>
        <pc:sldMkLst>
          <pc:docMk/>
          <pc:sldMk cId="3043928091" sldId="329"/>
        </pc:sldMkLst>
        <pc:spChg chg="add mod">
          <ac:chgData name="autonomoussystems@outlook.com" userId="146d25dff316dded" providerId="LiveId" clId="{8DE0C803-1991-422C-9AC3-456258747FE5}" dt="2023-11-18T14:24:44.505" v="7125" actId="6549"/>
          <ac:spMkLst>
            <pc:docMk/>
            <pc:sldMk cId="3043928091" sldId="329"/>
            <ac:spMk id="6" creationId="{32AE256D-12D9-FE83-C4ED-ADFB29C5812C}"/>
          </ac:spMkLst>
        </pc:spChg>
        <pc:spChg chg="add mod">
          <ac:chgData name="autonomoussystems@outlook.com" userId="146d25dff316dded" providerId="LiveId" clId="{8DE0C803-1991-422C-9AC3-456258747FE5}" dt="2023-12-10T14:55:48.803" v="11496" actId="20577"/>
          <ac:spMkLst>
            <pc:docMk/>
            <pc:sldMk cId="3043928091" sldId="329"/>
            <ac:spMk id="21" creationId="{46C57ED2-D515-DEA0-1AFF-A703F33E2879}"/>
          </ac:spMkLst>
        </pc:spChg>
        <pc:spChg chg="mod">
          <ac:chgData name="autonomoussystems@outlook.com" userId="146d25dff316dded" providerId="LiveId" clId="{8DE0C803-1991-422C-9AC3-456258747FE5}" dt="2023-11-14T12:53:54.124" v="2612" actId="20577"/>
          <ac:spMkLst>
            <pc:docMk/>
            <pc:sldMk cId="3043928091" sldId="329"/>
            <ac:spMk id="34" creationId="{B3EA1115-C0D1-002E-1780-4D5A86C810C4}"/>
          </ac:spMkLst>
        </pc:spChg>
      </pc:sldChg>
      <pc:sldChg chg="addSp delSp modSp mod delAnim modAnim">
        <pc:chgData name="autonomoussystems@outlook.com" userId="146d25dff316dded" providerId="LiveId" clId="{8DE0C803-1991-422C-9AC3-456258747FE5}" dt="2023-12-10T14:54:58.860" v="11480" actId="20577"/>
        <pc:sldMkLst>
          <pc:docMk/>
          <pc:sldMk cId="2992845373" sldId="330"/>
        </pc:sldMkLst>
        <pc:spChg chg="del">
          <ac:chgData name="autonomoussystems@outlook.com" userId="146d25dff316dded" providerId="LiveId" clId="{8DE0C803-1991-422C-9AC3-456258747FE5}" dt="2023-11-18T14:20:56.752" v="7089" actId="478"/>
          <ac:spMkLst>
            <pc:docMk/>
            <pc:sldMk cId="2992845373" sldId="330"/>
            <ac:spMk id="21" creationId="{7A5859C3-0987-166C-3333-F3E8CE5D59F3}"/>
          </ac:spMkLst>
        </pc:spChg>
        <pc:spChg chg="mod">
          <ac:chgData name="autonomoussystems@outlook.com" userId="146d25dff316dded" providerId="LiveId" clId="{8DE0C803-1991-422C-9AC3-456258747FE5}" dt="2023-11-14T12:53:58.805" v="2615" actId="20577"/>
          <ac:spMkLst>
            <pc:docMk/>
            <pc:sldMk cId="2992845373" sldId="330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2-10T14:54:58.860" v="11480" actId="20577"/>
          <ac:spMkLst>
            <pc:docMk/>
            <pc:sldMk cId="2992845373" sldId="330"/>
            <ac:spMk id="49" creationId="{DEA05223-E779-3076-BE27-FE19529E6D51}"/>
          </ac:spMkLst>
        </pc:spChg>
        <pc:spChg chg="add mod">
          <ac:chgData name="autonomoussystems@outlook.com" userId="146d25dff316dded" providerId="LiveId" clId="{8DE0C803-1991-422C-9AC3-456258747FE5}" dt="2023-11-18T14:23:02.385" v="7111" actId="6549"/>
          <ac:spMkLst>
            <pc:docMk/>
            <pc:sldMk cId="2992845373" sldId="330"/>
            <ac:spMk id="50" creationId="{BE7B1872-CCC3-08B1-6122-B5A8C8836269}"/>
          </ac:spMkLst>
        </pc:spChg>
        <pc:cxnChg chg="del mod">
          <ac:chgData name="autonomoussystems@outlook.com" userId="146d25dff316dded" providerId="LiveId" clId="{8DE0C803-1991-422C-9AC3-456258747FE5}" dt="2023-11-18T14:20:53.847" v="7088" actId="478"/>
          <ac:cxnSpMkLst>
            <pc:docMk/>
            <pc:sldMk cId="2992845373" sldId="330"/>
            <ac:cxnSpMk id="45" creationId="{7FF69ED9-714F-E6E7-8084-30DDDE012F81}"/>
          </ac:cxnSpMkLst>
        </pc:cxnChg>
      </pc:sldChg>
      <pc:sldChg chg="addSp modSp mod modAnim">
        <pc:chgData name="autonomoussystems@outlook.com" userId="146d25dff316dded" providerId="LiveId" clId="{8DE0C803-1991-422C-9AC3-456258747FE5}" dt="2023-11-18T14:32:47.501" v="7211"/>
        <pc:sldMkLst>
          <pc:docMk/>
          <pc:sldMk cId="2037296489" sldId="331"/>
        </pc:sldMkLst>
        <pc:spChg chg="mod">
          <ac:chgData name="autonomoussystems@outlook.com" userId="146d25dff316dded" providerId="LiveId" clId="{8DE0C803-1991-422C-9AC3-456258747FE5}" dt="2023-11-18T14:22:42.957" v="7105" actId="113"/>
          <ac:spMkLst>
            <pc:docMk/>
            <pc:sldMk cId="2037296489" sldId="331"/>
            <ac:spMk id="2" creationId="{DC332CE7-FD79-C813-3EC7-68D01935AB54}"/>
          </ac:spMkLst>
        </pc:spChg>
        <pc:spChg chg="add mod">
          <ac:chgData name="autonomoussystems@outlook.com" userId="146d25dff316dded" providerId="LiveId" clId="{8DE0C803-1991-422C-9AC3-456258747FE5}" dt="2023-11-18T14:32:36.484" v="7209" actId="6549"/>
          <ac:spMkLst>
            <pc:docMk/>
            <pc:sldMk cId="2037296489" sldId="331"/>
            <ac:spMk id="21" creationId="{DB8787DA-481F-F320-F0FD-68BCE522D76F}"/>
          </ac:spMkLst>
        </pc:spChg>
        <pc:spChg chg="mod">
          <ac:chgData name="autonomoussystems@outlook.com" userId="146d25dff316dded" providerId="LiveId" clId="{8DE0C803-1991-422C-9AC3-456258747FE5}" dt="2023-11-14T12:54:04.997" v="2618" actId="20577"/>
          <ac:spMkLst>
            <pc:docMk/>
            <pc:sldMk cId="2037296489" sldId="331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1-18T14:32:39.678" v="7210" actId="6549"/>
          <ac:spMkLst>
            <pc:docMk/>
            <pc:sldMk cId="2037296489" sldId="331"/>
            <ac:spMk id="45" creationId="{357450AD-525C-F4CD-F360-9411A1FE8BFE}"/>
          </ac:spMkLst>
        </pc:spChg>
      </pc:sldChg>
      <pc:sldChg chg="addSp modSp mod modAnim">
        <pc:chgData name="autonomoussystems@outlook.com" userId="146d25dff316dded" providerId="LiveId" clId="{8DE0C803-1991-422C-9AC3-456258747FE5}" dt="2023-12-10T14:55:36.813" v="11495" actId="6549"/>
        <pc:sldMkLst>
          <pc:docMk/>
          <pc:sldMk cId="2626835395" sldId="332"/>
        </pc:sldMkLst>
        <pc:spChg chg="mod">
          <ac:chgData name="autonomoussystems@outlook.com" userId="146d25dff316dded" providerId="LiveId" clId="{8DE0C803-1991-422C-9AC3-456258747FE5}" dt="2023-11-14T12:54:09.125" v="2621" actId="20577"/>
          <ac:spMkLst>
            <pc:docMk/>
            <pc:sldMk cId="2626835395" sldId="332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2-10T14:55:36.813" v="11495" actId="6549"/>
          <ac:spMkLst>
            <pc:docMk/>
            <pc:sldMk cId="2626835395" sldId="332"/>
            <ac:spMk id="45" creationId="{88CCA70E-FD66-BAB8-66CE-9F809B246FB8}"/>
          </ac:spMkLst>
        </pc:spChg>
        <pc:spChg chg="add mod">
          <ac:chgData name="autonomoussystems@outlook.com" userId="146d25dff316dded" providerId="LiveId" clId="{8DE0C803-1991-422C-9AC3-456258747FE5}" dt="2023-11-18T14:32:56.367" v="7213" actId="6549"/>
          <ac:spMkLst>
            <pc:docMk/>
            <pc:sldMk cId="2626835395" sldId="332"/>
            <ac:spMk id="49" creationId="{91C7CF40-CE10-6CFB-5653-F8E6050F8E35}"/>
          </ac:spMkLst>
        </pc:spChg>
      </pc:sldChg>
      <pc:sldChg chg="delSp modSp del mod delAnim">
        <pc:chgData name="autonomoussystems@outlook.com" userId="146d25dff316dded" providerId="LiveId" clId="{8DE0C803-1991-422C-9AC3-456258747FE5}" dt="2023-11-18T14:23:50.533" v="7120" actId="47"/>
        <pc:sldMkLst>
          <pc:docMk/>
          <pc:sldMk cId="1775950314" sldId="333"/>
        </pc:sldMkLst>
        <pc:spChg chg="del">
          <ac:chgData name="autonomoussystems@outlook.com" userId="146d25dff316dded" providerId="LiveId" clId="{8DE0C803-1991-422C-9AC3-456258747FE5}" dt="2023-11-18T14:23:45.055" v="7119" actId="478"/>
          <ac:spMkLst>
            <pc:docMk/>
            <pc:sldMk cId="1775950314" sldId="333"/>
            <ac:spMk id="49" creationId="{DA596859-F91C-61EA-EE58-F343645FBB6D}"/>
          </ac:spMkLst>
        </pc:spChg>
        <pc:cxnChg chg="del mod">
          <ac:chgData name="autonomoussystems@outlook.com" userId="146d25dff316dded" providerId="LiveId" clId="{8DE0C803-1991-422C-9AC3-456258747FE5}" dt="2023-11-18T14:23:43.419" v="7118" actId="478"/>
          <ac:cxnSpMkLst>
            <pc:docMk/>
            <pc:sldMk cId="1775950314" sldId="333"/>
            <ac:cxnSpMk id="55" creationId="{88C7A23C-904E-BBA9-D2C2-2DAAAC5C0182}"/>
          </ac:cxnSpMkLst>
        </pc:cxnChg>
      </pc:sldChg>
      <pc:sldChg chg="addSp delSp modSp mod delAnim modAnim">
        <pc:chgData name="autonomoussystems@outlook.com" userId="146d25dff316dded" providerId="LiveId" clId="{8DE0C803-1991-422C-9AC3-456258747FE5}" dt="2023-12-10T14:56:45.658" v="11525" actId="20577"/>
        <pc:sldMkLst>
          <pc:docMk/>
          <pc:sldMk cId="1665778877" sldId="335"/>
        </pc:sldMkLst>
        <pc:spChg chg="mod">
          <ac:chgData name="autonomoussystems@outlook.com" userId="146d25dff316dded" providerId="LiveId" clId="{8DE0C803-1991-422C-9AC3-456258747FE5}" dt="2023-11-14T12:54:21.796" v="2627" actId="20577"/>
          <ac:spMkLst>
            <pc:docMk/>
            <pc:sldMk cId="1665778877" sldId="335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2-10T14:56:45.658" v="11525" actId="20577"/>
          <ac:spMkLst>
            <pc:docMk/>
            <pc:sldMk cId="1665778877" sldId="335"/>
            <ac:spMk id="49" creationId="{C6764E77-4DE7-AD32-90AA-A5269A6AD0A1}"/>
          </ac:spMkLst>
        </pc:spChg>
        <pc:spChg chg="del">
          <ac:chgData name="autonomoussystems@outlook.com" userId="146d25dff316dded" providerId="LiveId" clId="{8DE0C803-1991-422C-9AC3-456258747FE5}" dt="2023-11-18T14:26:36.879" v="7144" actId="478"/>
          <ac:spMkLst>
            <pc:docMk/>
            <pc:sldMk cId="1665778877" sldId="335"/>
            <ac:spMk id="51" creationId="{C44130E3-7677-7633-A979-A6FB521B1C87}"/>
          </ac:spMkLst>
        </pc:spChg>
        <pc:spChg chg="del">
          <ac:chgData name="autonomoussystems@outlook.com" userId="146d25dff316dded" providerId="LiveId" clId="{8DE0C803-1991-422C-9AC3-456258747FE5}" dt="2023-11-18T14:26:34.726" v="7143" actId="478"/>
          <ac:spMkLst>
            <pc:docMk/>
            <pc:sldMk cId="1665778877" sldId="335"/>
            <ac:spMk id="52" creationId="{0782F35C-09B8-A584-EB5A-BF1AEEDD499B}"/>
          </ac:spMkLst>
        </pc:spChg>
        <pc:spChg chg="add mod">
          <ac:chgData name="autonomoussystems@outlook.com" userId="146d25dff316dded" providerId="LiveId" clId="{8DE0C803-1991-422C-9AC3-456258747FE5}" dt="2023-11-18T14:34:13.390" v="7221" actId="6549"/>
          <ac:spMkLst>
            <pc:docMk/>
            <pc:sldMk cId="1665778877" sldId="335"/>
            <ac:spMk id="53" creationId="{02146545-AB65-0FA7-8BD9-C1BD71BE4693}"/>
          </ac:spMkLst>
        </pc:spChg>
      </pc:sldChg>
      <pc:sldChg chg="addSp modSp mod">
        <pc:chgData name="autonomoussystems@outlook.com" userId="146d25dff316dded" providerId="LiveId" clId="{8DE0C803-1991-422C-9AC3-456258747FE5}" dt="2023-12-10T14:57:02.720" v="11533" actId="20577"/>
        <pc:sldMkLst>
          <pc:docMk/>
          <pc:sldMk cId="4228251709" sldId="336"/>
        </pc:sldMkLst>
        <pc:spChg chg="mod">
          <ac:chgData name="autonomoussystems@outlook.com" userId="146d25dff316dded" providerId="LiveId" clId="{8DE0C803-1991-422C-9AC3-456258747FE5}" dt="2023-11-18T14:28:07.005" v="7171" actId="113"/>
          <ac:spMkLst>
            <pc:docMk/>
            <pc:sldMk cId="4228251709" sldId="336"/>
            <ac:spMk id="2" creationId="{DC332CE7-FD79-C813-3EC7-68D01935AB54}"/>
          </ac:spMkLst>
        </pc:spChg>
        <pc:spChg chg="add mod">
          <ac:chgData name="autonomoussystems@outlook.com" userId="146d25dff316dded" providerId="LiveId" clId="{8DE0C803-1991-422C-9AC3-456258747FE5}" dt="2023-12-10T14:56:54.176" v="11532" actId="20577"/>
          <ac:spMkLst>
            <pc:docMk/>
            <pc:sldMk cId="4228251709" sldId="336"/>
            <ac:spMk id="49" creationId="{82FDE18D-E9E4-D36B-78ED-76DD4978213E}"/>
          </ac:spMkLst>
        </pc:spChg>
        <pc:spChg chg="add mod">
          <ac:chgData name="autonomoussystems@outlook.com" userId="146d25dff316dded" providerId="LiveId" clId="{8DE0C803-1991-422C-9AC3-456258747FE5}" dt="2023-12-10T14:57:02.720" v="11533" actId="20577"/>
          <ac:spMkLst>
            <pc:docMk/>
            <pc:sldMk cId="4228251709" sldId="336"/>
            <ac:spMk id="51" creationId="{79C09062-8949-164A-1C13-C0848D2482F1}"/>
          </ac:spMkLst>
        </pc:spChg>
      </pc:sldChg>
      <pc:sldChg chg="addSp delSp modSp mod delAnim modAnim">
        <pc:chgData name="autonomoussystems@outlook.com" userId="146d25dff316dded" providerId="LiveId" clId="{8DE0C803-1991-422C-9AC3-456258747FE5}" dt="2023-12-10T14:57:17.722" v="11534" actId="20577"/>
        <pc:sldMkLst>
          <pc:docMk/>
          <pc:sldMk cId="1842341627" sldId="337"/>
        </pc:sldMkLst>
        <pc:spChg chg="add mod">
          <ac:chgData name="autonomoussystems@outlook.com" userId="146d25dff316dded" providerId="LiveId" clId="{8DE0C803-1991-422C-9AC3-456258747FE5}" dt="2023-11-18T14:34:59.502" v="7225" actId="6549"/>
          <ac:spMkLst>
            <pc:docMk/>
            <pc:sldMk cId="1842341627" sldId="337"/>
            <ac:spMk id="49" creationId="{2A688FDA-1AE3-BF6E-B0C0-E678503E436C}"/>
          </ac:spMkLst>
        </pc:spChg>
        <pc:spChg chg="add mod">
          <ac:chgData name="autonomoussystems@outlook.com" userId="146d25dff316dded" providerId="LiveId" clId="{8DE0C803-1991-422C-9AC3-456258747FE5}" dt="2023-12-10T14:57:17.722" v="11534" actId="20577"/>
          <ac:spMkLst>
            <pc:docMk/>
            <pc:sldMk cId="1842341627" sldId="337"/>
            <ac:spMk id="51" creationId="{3783EF95-8CFC-FF68-6290-E2CC672F7C2C}"/>
          </ac:spMkLst>
        </pc:spChg>
        <pc:spChg chg="del">
          <ac:chgData name="autonomoussystems@outlook.com" userId="146d25dff316dded" providerId="LiveId" clId="{8DE0C803-1991-422C-9AC3-456258747FE5}" dt="2023-11-18T14:28:21.136" v="7172" actId="478"/>
          <ac:spMkLst>
            <pc:docMk/>
            <pc:sldMk cId="1842341627" sldId="337"/>
            <ac:spMk id="54" creationId="{C6B0D1FB-25B4-2F39-9BE8-C8BBBCC01101}"/>
          </ac:spMkLst>
        </pc:spChg>
      </pc:sldChg>
      <pc:sldChg chg="addSp delSp modSp mod delAnim modAnim">
        <pc:chgData name="autonomoussystems@outlook.com" userId="146d25dff316dded" providerId="LiveId" clId="{8DE0C803-1991-422C-9AC3-456258747FE5}" dt="2023-11-18T14:35:25.683" v="7231"/>
        <pc:sldMkLst>
          <pc:docMk/>
          <pc:sldMk cId="3504225501" sldId="338"/>
        </pc:sldMkLst>
        <pc:spChg chg="mod">
          <ac:chgData name="autonomoussystems@outlook.com" userId="146d25dff316dded" providerId="LiveId" clId="{8DE0C803-1991-422C-9AC3-456258747FE5}" dt="2023-11-14T12:54:29.012" v="2630" actId="20577"/>
          <ac:spMkLst>
            <pc:docMk/>
            <pc:sldMk cId="3504225501" sldId="338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1-18T14:35:18.515" v="7229" actId="113"/>
          <ac:spMkLst>
            <pc:docMk/>
            <pc:sldMk cId="3504225501" sldId="338"/>
            <ac:spMk id="49" creationId="{A7F88AE0-7167-7FD0-BDE0-17A06C5231BC}"/>
          </ac:spMkLst>
        </pc:spChg>
        <pc:spChg chg="add mod">
          <ac:chgData name="autonomoussystems@outlook.com" userId="146d25dff316dded" providerId="LiveId" clId="{8DE0C803-1991-422C-9AC3-456258747FE5}" dt="2023-11-18T14:35:22.646" v="7230" actId="6549"/>
          <ac:spMkLst>
            <pc:docMk/>
            <pc:sldMk cId="3504225501" sldId="338"/>
            <ac:spMk id="51" creationId="{96666F33-4213-BD96-558E-ED90727BBBE7}"/>
          </ac:spMkLst>
        </pc:spChg>
        <pc:spChg chg="del mod">
          <ac:chgData name="autonomoussystems@outlook.com" userId="146d25dff316dded" providerId="LiveId" clId="{8DE0C803-1991-422C-9AC3-456258747FE5}" dt="2023-11-18T14:29:06.573" v="7185" actId="478"/>
          <ac:spMkLst>
            <pc:docMk/>
            <pc:sldMk cId="3504225501" sldId="338"/>
            <ac:spMk id="54" creationId="{C6B0D1FB-25B4-2F39-9BE8-C8BBBCC01101}"/>
          </ac:spMkLst>
        </pc:spChg>
        <pc:spChg chg="del">
          <ac:chgData name="autonomoussystems@outlook.com" userId="146d25dff316dded" providerId="LiveId" clId="{8DE0C803-1991-422C-9AC3-456258747FE5}" dt="2023-11-18T14:29:08.031" v="7186" actId="478"/>
          <ac:spMkLst>
            <pc:docMk/>
            <pc:sldMk cId="3504225501" sldId="338"/>
            <ac:spMk id="56" creationId="{8BBEC445-4FA3-FB7D-B53B-C6C8E6467DF3}"/>
          </ac:spMkLst>
        </pc:spChg>
      </pc:sldChg>
      <pc:sldChg chg="addSp delSp modSp add del mod ord modAnim">
        <pc:chgData name="autonomoussystems@outlook.com" userId="146d25dff316dded" providerId="LiveId" clId="{8DE0C803-1991-422C-9AC3-456258747FE5}" dt="2023-11-16T16:54:49.812" v="6372" actId="14100"/>
        <pc:sldMkLst>
          <pc:docMk/>
          <pc:sldMk cId="1682162710" sldId="340"/>
        </pc:sldMkLst>
        <pc:spChg chg="mod">
          <ac:chgData name="autonomoussystems@outlook.com" userId="146d25dff316dded" providerId="LiveId" clId="{8DE0C803-1991-422C-9AC3-456258747FE5}" dt="2023-11-16T16:54:49.812" v="6372" actId="14100"/>
          <ac:spMkLst>
            <pc:docMk/>
            <pc:sldMk cId="1682162710" sldId="340"/>
            <ac:spMk id="2" creationId="{77550371-BD7C-239C-2E26-5B617BB773B8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5" creationId="{F9EA9DD3-FA0E-7173-03CF-9BEAD7FD04E6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6" creationId="{8BB8AE30-35B4-4384-38F4-3492D90CB554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7" creationId="{9C7501F5-1BC3-C3B4-BDEB-4A11F2513455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8" creationId="{A9FF6349-350B-EE2C-F36B-3E7B3E2D1F1B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9" creationId="{785543E5-B925-5B02-3C0C-F9733A6409F0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0" creationId="{3FF8B099-F27B-83A7-053D-2B71466B82BE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11" creationId="{C299DCD8-B51E-D2D2-B156-219F299C5D5B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2" creationId="{8DDB8C86-4797-9604-8ADC-3E5ECDB7DE8E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5" creationId="{F8544B04-069E-CF11-16B5-B8F05E98E46F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6" creationId="{1192B4E6-FEDB-A8CB-4CB5-AA1EA12F6744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7" creationId="{3E93C66F-E9C5-6D0C-FD30-58AC86F95741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8" creationId="{3F934A02-F12E-33F2-E7E9-E5E9C3B5469A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19" creationId="{EF5C3D82-045F-2B7C-598E-CEB5D074747C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0" creationId="{61573DEE-12B6-648A-4318-82988D5332AD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1" creationId="{5E973A56-C9B9-6EE3-F2EE-7C0782BB272A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2" creationId="{800568CD-64F2-822B-E35D-51FED3EE7113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3" creationId="{20827008-AC43-5467-CA5F-0032F0DD57BE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4" creationId="{F42037CC-BFF8-75C7-48AE-AA9A1B2892B0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5" creationId="{5129D38F-CDCF-77D9-BA2D-CE4316A0A8DD}"/>
          </ac:spMkLst>
        </pc:spChg>
        <pc:spChg chg="del">
          <ac:chgData name="autonomoussystems@outlook.com" userId="146d25dff316dded" providerId="LiveId" clId="{8DE0C803-1991-422C-9AC3-456258747FE5}" dt="2023-11-15T12:24:00.661" v="3415" actId="478"/>
          <ac:spMkLst>
            <pc:docMk/>
            <pc:sldMk cId="1682162710" sldId="340"/>
            <ac:spMk id="26" creationId="{278E86D6-2B40-77D9-7EDE-849D830A14F2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1" creationId="{9C2BCF32-FCDC-013B-1075-8CC30103FF2A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2" creationId="{F8C9935F-1879-6BBB-A807-E9F0ECF553DA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3" creationId="{A291B456-05CC-D1B6-E8F2-C7B5F193F4B8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4" creationId="{58B73D47-21D5-3867-C196-31A1C5661294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5" creationId="{85E8D22E-01BF-2829-FA76-EDFADD486F9B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6" creationId="{226A54E4-EE6B-945E-21CD-0DF94C6808BF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7" creationId="{F8B11D51-B1B6-5CB4-5477-C60BFB90978D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8" creationId="{B06284B4-871D-4DA0-35F1-FA9A0CF5C63F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39" creationId="{2E49BDF2-4292-009C-76B3-E8AE2F43B13C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0" creationId="{DB8A35A2-211A-4C38-94A0-F001A9F9D9C7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1" creationId="{DFC552D3-97E0-35E7-1BE9-7B68ECC13C31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2" creationId="{67F19F0B-A2E6-082A-B194-946743B27581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3" creationId="{89A2F482-206D-3248-7F85-28D6799A45B7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4" creationId="{4A0F7E65-EF5E-107E-6CB7-300639FFF137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5" creationId="{BBF5E9BE-6FCC-B628-93E2-E30AEA2AFAA4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6" creationId="{A7C9A9FB-AC91-8E60-46AB-34A0BC2850DC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7" creationId="{AA1FCCA7-0174-508A-45B4-295B8E65DBB0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8" creationId="{9C268536-9485-D4BD-7EBB-63772451933F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49" creationId="{50B800EF-09A7-7656-D5C9-9BA80F093924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51" creationId="{C7226AD6-813C-9DCE-133F-60A8A90E38E4}"/>
          </ac:spMkLst>
        </pc:spChg>
        <pc:spChg chg="add mod">
          <ac:chgData name="autonomoussystems@outlook.com" userId="146d25dff316dded" providerId="LiveId" clId="{8DE0C803-1991-422C-9AC3-456258747FE5}" dt="2023-11-15T12:24:07.294" v="3417" actId="1076"/>
          <ac:spMkLst>
            <pc:docMk/>
            <pc:sldMk cId="1682162710" sldId="340"/>
            <ac:spMk id="52" creationId="{CB45EC2E-CE7D-CBDA-4C32-B0FC9C08B456}"/>
          </ac:spMkLst>
        </pc:spChg>
        <pc:graphicFrameChg chg="modGraphic">
          <ac:chgData name="autonomoussystems@outlook.com" userId="146d25dff316dded" providerId="LiveId" clId="{8DE0C803-1991-422C-9AC3-456258747FE5}" dt="2023-11-15T12:27:33.370" v="3670" actId="20577"/>
          <ac:graphicFrameMkLst>
            <pc:docMk/>
            <pc:sldMk cId="1682162710" sldId="340"/>
            <ac:graphicFrameMk id="13" creationId="{55965DCF-536A-9CC6-EE74-94B6184EF7F1}"/>
          </ac:graphicFrameMkLst>
        </pc:graphicFrameChg>
        <pc:cxnChg chg="add mod">
          <ac:chgData name="autonomoussystems@outlook.com" userId="146d25dff316dded" providerId="LiveId" clId="{8DE0C803-1991-422C-9AC3-456258747FE5}" dt="2023-11-15T12:24:07.294" v="3417" actId="1076"/>
          <ac:cxnSpMkLst>
            <pc:docMk/>
            <pc:sldMk cId="1682162710" sldId="340"/>
            <ac:cxnSpMk id="50" creationId="{F62351B8-8521-4846-65AE-984B7CE4B686}"/>
          </ac:cxnSpMkLst>
        </pc:cxnChg>
      </pc:sldChg>
      <pc:sldChg chg="delSp modSp mod delAnim modAnim">
        <pc:chgData name="autonomoussystems@outlook.com" userId="146d25dff316dded" providerId="LiveId" clId="{8DE0C803-1991-422C-9AC3-456258747FE5}" dt="2023-11-18T14:37:47.021" v="7418" actId="20577"/>
        <pc:sldMkLst>
          <pc:docMk/>
          <pc:sldMk cId="3162523609" sldId="341"/>
        </pc:sldMkLst>
        <pc:spChg chg="mod">
          <ac:chgData name="autonomoussystems@outlook.com" userId="146d25dff316dded" providerId="LiveId" clId="{8DE0C803-1991-422C-9AC3-456258747FE5}" dt="2023-11-18T14:37:47.021" v="7418" actId="20577"/>
          <ac:spMkLst>
            <pc:docMk/>
            <pc:sldMk cId="3162523609" sldId="341"/>
            <ac:spMk id="2" creationId="{77550371-BD7C-239C-2E26-5B617BB773B8}"/>
          </ac:spMkLst>
        </pc:spChg>
        <pc:spChg chg="mod">
          <ac:chgData name="autonomoussystems@outlook.com" userId="146d25dff316dded" providerId="LiveId" clId="{8DE0C803-1991-422C-9AC3-456258747FE5}" dt="2023-11-15T12:23:44.995" v="3414" actId="1076"/>
          <ac:spMkLst>
            <pc:docMk/>
            <pc:sldMk cId="3162523609" sldId="341"/>
            <ac:spMk id="4" creationId="{69A38510-8143-B4EB-318E-8F9B0CBC0EA5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5" creationId="{F9EA9DD3-FA0E-7173-03CF-9BEAD7FD04E6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6" creationId="{8BB8AE30-35B4-4384-38F4-3492D90CB554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7" creationId="{9C7501F5-1BC3-C3B4-BDEB-4A11F2513455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8" creationId="{A9FF6349-350B-EE2C-F36B-3E7B3E2D1F1B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9" creationId="{785543E5-B925-5B02-3C0C-F9733A6409F0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0" creationId="{3FF8B099-F27B-83A7-053D-2B71466B82BE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1" creationId="{1EED406C-A709-18EA-A02B-3F67EE534B7E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2" creationId="{8DDB8C86-4797-9604-8ADC-3E5ECDB7DE8E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5" creationId="{F8544B04-069E-CF11-16B5-B8F05E98E46F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6" creationId="{1192B4E6-FEDB-A8CB-4CB5-AA1EA12F6744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7" creationId="{3E93C66F-E9C5-6D0C-FD30-58AC86F95741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8" creationId="{3F934A02-F12E-33F2-E7E9-E5E9C3B5469A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19" creationId="{EF5C3D82-045F-2B7C-598E-CEB5D074747C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0" creationId="{61573DEE-12B6-648A-4318-82988D5332AD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1" creationId="{5E973A56-C9B9-6EE3-F2EE-7C0782BB272A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2" creationId="{800568CD-64F2-822B-E35D-51FED3EE7113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3" creationId="{20827008-AC43-5467-CA5F-0032F0DD57BE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4" creationId="{F42037CC-BFF8-75C7-48AE-AA9A1B2892B0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5" creationId="{5129D38F-CDCF-77D9-BA2D-CE4316A0A8DD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6" creationId="{278E86D6-2B40-77D9-7EDE-849D830A14F2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29" creationId="{6E2DFD35-634B-8624-FD04-0781DEB5E2C4}"/>
          </ac:spMkLst>
        </pc:spChg>
        <pc:spChg chg="mod">
          <ac:chgData name="autonomoussystems@outlook.com" userId="146d25dff316dded" providerId="LiveId" clId="{8DE0C803-1991-422C-9AC3-456258747FE5}" dt="2023-11-16T16:43:18.664" v="5806" actId="1076"/>
          <ac:spMkLst>
            <pc:docMk/>
            <pc:sldMk cId="3162523609" sldId="341"/>
            <ac:spMk id="30" creationId="{C16529E4-8822-AE96-A65E-A014153A7C95}"/>
          </ac:spMkLst>
        </pc:spChg>
        <pc:spChg chg="del">
          <ac:chgData name="autonomoussystems@outlook.com" userId="146d25dff316dded" providerId="LiveId" clId="{8DE0C803-1991-422C-9AC3-456258747FE5}" dt="2023-11-15T11:58:44.614" v="2647" actId="478"/>
          <ac:spMkLst>
            <pc:docMk/>
            <pc:sldMk cId="3162523609" sldId="341"/>
            <ac:spMk id="31" creationId="{BE729E5D-280E-E35E-F64E-46AB82438DF7}"/>
          </ac:spMkLst>
        </pc:spChg>
        <pc:spChg chg="del">
          <ac:chgData name="autonomoussystems@outlook.com" userId="146d25dff316dded" providerId="LiveId" clId="{8DE0C803-1991-422C-9AC3-456258747FE5}" dt="2023-11-15T11:58:42.353" v="2646" actId="478"/>
          <ac:spMkLst>
            <pc:docMk/>
            <pc:sldMk cId="3162523609" sldId="341"/>
            <ac:spMk id="33" creationId="{406BD82A-0700-73E5-2D9C-046758A672D8}"/>
          </ac:spMkLst>
        </pc:spChg>
        <pc:spChg chg="del">
          <ac:chgData name="autonomoussystems@outlook.com" userId="146d25dff316dded" providerId="LiveId" clId="{8DE0C803-1991-422C-9AC3-456258747FE5}" dt="2023-11-15T11:58:39.878" v="2643" actId="478"/>
          <ac:spMkLst>
            <pc:docMk/>
            <pc:sldMk cId="3162523609" sldId="341"/>
            <ac:spMk id="34" creationId="{5E0139E9-6262-5BCA-9E7C-8AB2AB51280E}"/>
          </ac:spMkLst>
        </pc:spChg>
        <pc:spChg chg="del">
          <ac:chgData name="autonomoussystems@outlook.com" userId="146d25dff316dded" providerId="LiveId" clId="{8DE0C803-1991-422C-9AC3-456258747FE5}" dt="2023-11-15T11:58:41.559" v="2645" actId="478"/>
          <ac:spMkLst>
            <pc:docMk/>
            <pc:sldMk cId="3162523609" sldId="341"/>
            <ac:spMk id="35" creationId="{61B34E83-49BC-5981-EBDC-6B9B43C4677F}"/>
          </ac:spMkLst>
        </pc:spChg>
        <pc:spChg chg="del">
          <ac:chgData name="autonomoussystems@outlook.com" userId="146d25dff316dded" providerId="LiveId" clId="{8DE0C803-1991-422C-9AC3-456258747FE5}" dt="2023-11-15T11:58:40.903" v="2644" actId="478"/>
          <ac:spMkLst>
            <pc:docMk/>
            <pc:sldMk cId="3162523609" sldId="341"/>
            <ac:spMk id="36" creationId="{19A18E56-88BD-EB5A-4E82-31B6DA49EAC8}"/>
          </ac:spMkLst>
        </pc:spChg>
        <pc:spChg chg="del">
          <ac:chgData name="autonomoussystems@outlook.com" userId="146d25dff316dded" providerId="LiveId" clId="{8DE0C803-1991-422C-9AC3-456258747FE5}" dt="2023-11-15T11:58:46.461" v="2648" actId="478"/>
          <ac:spMkLst>
            <pc:docMk/>
            <pc:sldMk cId="3162523609" sldId="341"/>
            <ac:spMk id="37" creationId="{E8D1B6EA-28CC-00A9-A40C-3455006AD03B}"/>
          </ac:spMkLst>
        </pc:spChg>
        <pc:spChg chg="del">
          <ac:chgData name="autonomoussystems@outlook.com" userId="146d25dff316dded" providerId="LiveId" clId="{8DE0C803-1991-422C-9AC3-456258747FE5}" dt="2023-11-15T11:58:47.738" v="2649" actId="478"/>
          <ac:spMkLst>
            <pc:docMk/>
            <pc:sldMk cId="3162523609" sldId="341"/>
            <ac:spMk id="38" creationId="{BE4E7200-C3BF-4591-6380-FD25FD0295DD}"/>
          </ac:spMkLst>
        </pc:spChg>
        <pc:graphicFrameChg chg="del modGraphic">
          <ac:chgData name="autonomoussystems@outlook.com" userId="146d25dff316dded" providerId="LiveId" clId="{8DE0C803-1991-422C-9AC3-456258747FE5}" dt="2023-11-15T11:58:37.216" v="2642" actId="478"/>
          <ac:graphicFrameMkLst>
            <pc:docMk/>
            <pc:sldMk cId="3162523609" sldId="341"/>
            <ac:graphicFrameMk id="13" creationId="{55965DCF-536A-9CC6-EE74-94B6184EF7F1}"/>
          </ac:graphicFrameMkLst>
        </pc:graphicFrameChg>
        <pc:graphicFrameChg chg="del">
          <ac:chgData name="autonomoussystems@outlook.com" userId="146d25dff316dded" providerId="LiveId" clId="{8DE0C803-1991-422C-9AC3-456258747FE5}" dt="2023-11-15T11:58:34.187" v="2640" actId="478"/>
          <ac:graphicFrameMkLst>
            <pc:docMk/>
            <pc:sldMk cId="3162523609" sldId="341"/>
            <ac:graphicFrameMk id="14" creationId="{78DAD249-297A-7BD8-4A5B-56AEE40253AC}"/>
          </ac:graphicFrameMkLst>
        </pc:graphicFrameChg>
        <pc:cxnChg chg="mod">
          <ac:chgData name="autonomoussystems@outlook.com" userId="146d25dff316dded" providerId="LiveId" clId="{8DE0C803-1991-422C-9AC3-456258747FE5}" dt="2023-11-16T16:43:18.664" v="5806" actId="1076"/>
          <ac:cxnSpMkLst>
            <pc:docMk/>
            <pc:sldMk cId="3162523609" sldId="341"/>
            <ac:cxnSpMk id="28" creationId="{88710C81-FE66-2DD1-458B-0C3C4146AD6F}"/>
          </ac:cxnSpMkLst>
        </pc:cxnChg>
      </pc:sldChg>
      <pc:sldChg chg="modSp mod modAnim">
        <pc:chgData name="autonomoussystems@outlook.com" userId="146d25dff316dded" providerId="LiveId" clId="{8DE0C803-1991-422C-9AC3-456258747FE5}" dt="2023-11-16T16:55:10.694" v="6376"/>
        <pc:sldMkLst>
          <pc:docMk/>
          <pc:sldMk cId="4242529949" sldId="342"/>
        </pc:sldMkLst>
        <pc:picChg chg="mod">
          <ac:chgData name="autonomoussystems@outlook.com" userId="146d25dff316dded" providerId="LiveId" clId="{8DE0C803-1991-422C-9AC3-456258747FE5}" dt="2023-11-16T16:55:08.731" v="6375" actId="1076"/>
          <ac:picMkLst>
            <pc:docMk/>
            <pc:sldMk cId="4242529949" sldId="342"/>
            <ac:picMk id="5" creationId="{D95FEA7D-2C35-0723-EFC9-7E515FD79577}"/>
          </ac:picMkLst>
        </pc:picChg>
      </pc:sldChg>
      <pc:sldChg chg="del">
        <pc:chgData name="autonomoussystems@outlook.com" userId="146d25dff316dded" providerId="LiveId" clId="{8DE0C803-1991-422C-9AC3-456258747FE5}" dt="2023-11-16T16:51:44.636" v="6323" actId="47"/>
        <pc:sldMkLst>
          <pc:docMk/>
          <pc:sldMk cId="0" sldId="343"/>
        </pc:sldMkLst>
      </pc:sldChg>
      <pc:sldChg chg="del">
        <pc:chgData name="autonomoussystems@outlook.com" userId="146d25dff316dded" providerId="LiveId" clId="{8DE0C803-1991-422C-9AC3-456258747FE5}" dt="2023-11-16T16:35:48.045" v="5744" actId="47"/>
        <pc:sldMkLst>
          <pc:docMk/>
          <pc:sldMk cId="389881348" sldId="347"/>
        </pc:sldMkLst>
      </pc:sldChg>
      <pc:sldChg chg="modAnim">
        <pc:chgData name="autonomoussystems@outlook.com" userId="146d25dff316dded" providerId="LiveId" clId="{8DE0C803-1991-422C-9AC3-456258747FE5}" dt="2023-11-16T16:36:31.988" v="5747"/>
        <pc:sldMkLst>
          <pc:docMk/>
          <pc:sldMk cId="2026958579" sldId="348"/>
        </pc:sldMkLst>
      </pc:sldChg>
      <pc:sldChg chg="modAnim">
        <pc:chgData name="autonomoussystems@outlook.com" userId="146d25dff316dded" providerId="LiveId" clId="{8DE0C803-1991-422C-9AC3-456258747FE5}" dt="2023-11-16T16:36:42.031" v="5748"/>
        <pc:sldMkLst>
          <pc:docMk/>
          <pc:sldMk cId="2367142147" sldId="349"/>
        </pc:sldMkLst>
      </pc:sldChg>
      <pc:sldChg chg="modSp mod">
        <pc:chgData name="autonomoussystems@outlook.com" userId="146d25dff316dded" providerId="LiveId" clId="{8DE0C803-1991-422C-9AC3-456258747FE5}" dt="2023-11-14T12:22:50.144" v="1872" actId="20577"/>
        <pc:sldMkLst>
          <pc:docMk/>
          <pc:sldMk cId="1619590764" sldId="351"/>
        </pc:sldMkLst>
        <pc:spChg chg="mod">
          <ac:chgData name="autonomoussystems@outlook.com" userId="146d25dff316dded" providerId="LiveId" clId="{8DE0C803-1991-422C-9AC3-456258747FE5}" dt="2023-11-14T12:22:50.144" v="1872" actId="20577"/>
          <ac:spMkLst>
            <pc:docMk/>
            <pc:sldMk cId="1619590764" sldId="351"/>
            <ac:spMk id="17411" creationId="{00000000-0000-0000-0000-000000000000}"/>
          </ac:spMkLst>
        </pc:spChg>
      </pc:sldChg>
      <pc:sldChg chg="addSp delSp modSp mod modAnim">
        <pc:chgData name="autonomoussystems@outlook.com" userId="146d25dff316dded" providerId="LiveId" clId="{8DE0C803-1991-422C-9AC3-456258747FE5}" dt="2023-11-16T16:38:01.320" v="5760" actId="1076"/>
        <pc:sldMkLst>
          <pc:docMk/>
          <pc:sldMk cId="64027117" sldId="359"/>
        </pc:sldMkLst>
        <pc:spChg chg="add del mod">
          <ac:chgData name="autonomoussystems@outlook.com" userId="146d25dff316dded" providerId="LiveId" clId="{8DE0C803-1991-422C-9AC3-456258747FE5}" dt="2023-11-16T16:37:20.061" v="5750" actId="478"/>
          <ac:spMkLst>
            <pc:docMk/>
            <pc:sldMk cId="64027117" sldId="359"/>
            <ac:spMk id="6" creationId="{520928EA-CE2B-8214-5BB7-A039DEF525FE}"/>
          </ac:spMkLst>
        </pc:spChg>
        <pc:spChg chg="add mod">
          <ac:chgData name="autonomoussystems@outlook.com" userId="146d25dff316dded" providerId="LiveId" clId="{8DE0C803-1991-422C-9AC3-456258747FE5}" dt="2023-11-16T16:38:01.320" v="5760" actId="1076"/>
          <ac:spMkLst>
            <pc:docMk/>
            <pc:sldMk cId="64027117" sldId="359"/>
            <ac:spMk id="7" creationId="{C317BE1B-A5E4-CF89-F5A0-21760C6B41B2}"/>
          </ac:spMkLst>
        </pc:spChg>
        <pc:graphicFrameChg chg="add mod modGraphic">
          <ac:chgData name="autonomoussystems@outlook.com" userId="146d25dff316dded" providerId="LiveId" clId="{8DE0C803-1991-422C-9AC3-456258747FE5}" dt="2023-11-16T16:37:35.775" v="5755" actId="1076"/>
          <ac:graphicFrameMkLst>
            <pc:docMk/>
            <pc:sldMk cId="64027117" sldId="359"/>
            <ac:graphicFrameMk id="5" creationId="{4DC2D653-FB39-91B4-0833-C7D8811E3734}"/>
          </ac:graphicFrameMkLst>
        </pc:graphicFrameChg>
        <pc:picChg chg="mod">
          <ac:chgData name="autonomoussystems@outlook.com" userId="146d25dff316dded" providerId="LiveId" clId="{8DE0C803-1991-422C-9AC3-456258747FE5}" dt="2023-11-14T12:23:31.691" v="1873" actId="1076"/>
          <ac:picMkLst>
            <pc:docMk/>
            <pc:sldMk cId="64027117" sldId="359"/>
            <ac:picMk id="4" creationId="{1D2C3E3F-9294-8BC7-465C-7B0C056D4D9C}"/>
          </ac:picMkLst>
        </pc:picChg>
      </pc:sldChg>
      <pc:sldChg chg="addSp modSp mod modAnim">
        <pc:chgData name="autonomoussystems@outlook.com" userId="146d25dff316dded" providerId="LiveId" clId="{8DE0C803-1991-422C-9AC3-456258747FE5}" dt="2023-12-10T14:56:07.136" v="11497" actId="6549"/>
        <pc:sldMkLst>
          <pc:docMk/>
          <pc:sldMk cId="3394190568" sldId="360"/>
        </pc:sldMkLst>
        <pc:spChg chg="mod">
          <ac:chgData name="autonomoussystems@outlook.com" userId="146d25dff316dded" providerId="LiveId" clId="{8DE0C803-1991-422C-9AC3-456258747FE5}" dt="2023-11-14T12:54:15.646" v="2624" actId="20577"/>
          <ac:spMkLst>
            <pc:docMk/>
            <pc:sldMk cId="3394190568" sldId="360"/>
            <ac:spMk id="34" creationId="{B3EA1115-C0D1-002E-1780-4D5A86C810C4}"/>
          </ac:spMkLst>
        </pc:spChg>
        <pc:spChg chg="add mod">
          <ac:chgData name="autonomoussystems@outlook.com" userId="146d25dff316dded" providerId="LiveId" clId="{8DE0C803-1991-422C-9AC3-456258747FE5}" dt="2023-11-18T14:33:12.511" v="7216" actId="6549"/>
          <ac:spMkLst>
            <pc:docMk/>
            <pc:sldMk cId="3394190568" sldId="360"/>
            <ac:spMk id="49" creationId="{3BC587D3-9B85-2C26-B453-6F8E40BB8F72}"/>
          </ac:spMkLst>
        </pc:spChg>
        <pc:spChg chg="add mod">
          <ac:chgData name="autonomoussystems@outlook.com" userId="146d25dff316dded" providerId="LiveId" clId="{8DE0C803-1991-422C-9AC3-456258747FE5}" dt="2023-12-10T14:56:07.136" v="11497" actId="6549"/>
          <ac:spMkLst>
            <pc:docMk/>
            <pc:sldMk cId="3394190568" sldId="360"/>
            <ac:spMk id="50" creationId="{DC0C85E5-1A29-B1D4-E40A-2A37A0DC42CA}"/>
          </ac:spMkLst>
        </pc:spChg>
      </pc:sldChg>
      <pc:sldChg chg="del">
        <pc:chgData name="autonomoussystems@outlook.com" userId="146d25dff316dded" providerId="LiveId" clId="{8DE0C803-1991-422C-9AC3-456258747FE5}" dt="2023-11-16T16:51:43.070" v="6322" actId="47"/>
        <pc:sldMkLst>
          <pc:docMk/>
          <pc:sldMk cId="3372378224" sldId="361"/>
        </pc:sldMkLst>
      </pc:sldChg>
      <pc:sldChg chg="del">
        <pc:chgData name="autonomoussystems@outlook.com" userId="146d25dff316dded" providerId="LiveId" clId="{8DE0C803-1991-422C-9AC3-456258747FE5}" dt="2023-11-16T16:35:48.045" v="5744" actId="47"/>
        <pc:sldMkLst>
          <pc:docMk/>
          <pc:sldMk cId="619090210" sldId="362"/>
        </pc:sldMkLst>
      </pc:sldChg>
      <pc:sldChg chg="addSp delSp modSp del mod delAnim modAnim">
        <pc:chgData name="autonomoussystems@outlook.com" userId="146d25dff316dded" providerId="LiveId" clId="{8DE0C803-1991-422C-9AC3-456258747FE5}" dt="2023-12-10T14:18:53.425" v="10038" actId="2696"/>
        <pc:sldMkLst>
          <pc:docMk/>
          <pc:sldMk cId="2469308409" sldId="363"/>
        </pc:sldMkLst>
        <pc:spChg chg="del">
          <ac:chgData name="autonomoussystems@outlook.com" userId="146d25dff316dded" providerId="LiveId" clId="{8DE0C803-1991-422C-9AC3-456258747FE5}" dt="2023-11-14T12:16:51.927" v="1714" actId="478"/>
          <ac:spMkLst>
            <pc:docMk/>
            <pc:sldMk cId="2469308409" sldId="363"/>
            <ac:spMk id="6" creationId="{5B53E16E-8C03-9D45-3042-C7395B736803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9" creationId="{122D02E4-E4ED-360B-7B01-C251E5016127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10" creationId="{2904FF29-5980-A08C-0702-7A53FF7F26AC}"/>
          </ac:spMkLst>
        </pc:spChg>
        <pc:spChg chg="del">
          <ac:chgData name="autonomoussystems@outlook.com" userId="146d25dff316dded" providerId="LiveId" clId="{8DE0C803-1991-422C-9AC3-456258747FE5}" dt="2023-11-14T12:16:54.972" v="1715" actId="478"/>
          <ac:spMkLst>
            <pc:docMk/>
            <pc:sldMk cId="2469308409" sldId="363"/>
            <ac:spMk id="12" creationId="{3A8DDECF-D2EB-FA36-0859-8BA829F130F1}"/>
          </ac:spMkLst>
        </pc:spChg>
        <pc:spChg chg="del">
          <ac:chgData name="autonomoussystems@outlook.com" userId="146d25dff316dded" providerId="LiveId" clId="{8DE0C803-1991-422C-9AC3-456258747FE5}" dt="2023-11-14T12:16:54.972" v="1715" actId="478"/>
          <ac:spMkLst>
            <pc:docMk/>
            <pc:sldMk cId="2469308409" sldId="363"/>
            <ac:spMk id="13" creationId="{3B46691D-AEA5-8E82-E44B-3CD10225DA33}"/>
          </ac:spMkLst>
        </pc:spChg>
        <pc:spChg chg="del">
          <ac:chgData name="autonomoussystems@outlook.com" userId="146d25dff316dded" providerId="LiveId" clId="{8DE0C803-1991-422C-9AC3-456258747FE5}" dt="2023-11-14T12:16:54.972" v="1715" actId="478"/>
          <ac:spMkLst>
            <pc:docMk/>
            <pc:sldMk cId="2469308409" sldId="363"/>
            <ac:spMk id="14" creationId="{6FEE119B-DDA2-B421-EB2F-F3A31B012647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15" creationId="{AFCC739F-5574-AC9D-CBD4-46111B034B36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16" creationId="{ED8B1240-8601-A22F-8305-AEAD933C3218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17" creationId="{A72EE7D0-E160-F264-1B45-ED95B4AF1BBE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18" creationId="{24244708-DA0C-B562-ACC4-CCEB300C2D5A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23" creationId="{162B98E5-A249-48E4-A5AA-63D3794037A1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24" creationId="{14F5460E-06CA-C18B-6CCB-07810C678503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25" creationId="{FBED91B3-A139-CDB1-1964-95C1BFE3DE9E}"/>
          </ac:spMkLst>
        </pc:spChg>
        <pc:spChg chg="add 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35" creationId="{56957472-8FA7-36E0-87D3-4C6E3A8FB6F5}"/>
          </ac:spMkLst>
        </pc:spChg>
        <pc:spChg chg="mod">
          <ac:chgData name="autonomoussystems@outlook.com" userId="146d25dff316dded" providerId="LiveId" clId="{8DE0C803-1991-422C-9AC3-456258747FE5}" dt="2023-11-18T14:03:30.130" v="6638" actId="1036"/>
          <ac:spMkLst>
            <pc:docMk/>
            <pc:sldMk cId="2469308409" sldId="363"/>
            <ac:spMk id="20482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8T14:04:37.194" v="6657" actId="113"/>
          <ac:spMkLst>
            <pc:docMk/>
            <pc:sldMk cId="2469308409" sldId="363"/>
            <ac:spMk id="20592" creationId="{00000000-0000-0000-0000-000000000000}"/>
          </ac:spMkLst>
        </pc:spChg>
        <pc:grpChg chg="mod">
          <ac:chgData name="autonomoussystems@outlook.com" userId="146d25dff316dded" providerId="LiveId" clId="{8DE0C803-1991-422C-9AC3-456258747FE5}" dt="2023-11-18T14:03:30.130" v="6638" actId="1036"/>
          <ac:grpSpMkLst>
            <pc:docMk/>
            <pc:sldMk cId="2469308409" sldId="363"/>
            <ac:grpSpMk id="26" creationId="{F90975E6-2F74-8748-07B3-9A7964BFBE98}"/>
          </ac:grpSpMkLst>
        </pc:grpChg>
        <pc:graphicFrameChg chg="add mod">
          <ac:chgData name="autonomoussystems@outlook.com" userId="146d25dff316dded" providerId="LiveId" clId="{8DE0C803-1991-422C-9AC3-456258747FE5}" dt="2023-11-18T14:03:30.130" v="6638" actId="1036"/>
          <ac:graphicFrameMkLst>
            <pc:docMk/>
            <pc:sldMk cId="2469308409" sldId="363"/>
            <ac:graphicFrameMk id="2" creationId="{0B006925-4377-55FF-20D7-0FE16CCC3C9D}"/>
          </ac:graphicFrameMkLst>
        </pc:graphicFrameChg>
        <pc:graphicFrameChg chg="del">
          <ac:chgData name="autonomoussystems@outlook.com" userId="146d25dff316dded" providerId="LiveId" clId="{8DE0C803-1991-422C-9AC3-456258747FE5}" dt="2023-11-14T12:16:46.382" v="1712" actId="478"/>
          <ac:graphicFrameMkLst>
            <pc:docMk/>
            <pc:sldMk cId="2469308409" sldId="363"/>
            <ac:graphicFrameMk id="11" creationId="{48C226B7-F57D-53F2-85D2-A17EE09DD28D}"/>
          </ac:graphicFrameMkLst>
        </pc:graphicFrameChg>
        <pc:graphicFrameChg chg="add mod">
          <ac:chgData name="autonomoussystems@outlook.com" userId="146d25dff316dded" providerId="LiveId" clId="{8DE0C803-1991-422C-9AC3-456258747FE5}" dt="2023-11-18T14:03:30.130" v="6638" actId="1036"/>
          <ac:graphicFrameMkLst>
            <pc:docMk/>
            <pc:sldMk cId="2469308409" sldId="363"/>
            <ac:graphicFrameMk id="34" creationId="{C26EF6DF-20EB-D2B8-AED9-C2D32DDF99E2}"/>
          </ac:graphicFrameMkLst>
        </pc:graphicFrameChg>
        <pc:picChg chg="del">
          <ac:chgData name="autonomoussystems@outlook.com" userId="146d25dff316dded" providerId="LiveId" clId="{8DE0C803-1991-422C-9AC3-456258747FE5}" dt="2023-11-14T12:16:47.505" v="1713" actId="478"/>
          <ac:picMkLst>
            <pc:docMk/>
            <pc:sldMk cId="2469308409" sldId="363"/>
            <ac:picMk id="4" creationId="{E82001D8-6BF3-FD37-05D3-387E840B62CE}"/>
          </ac:picMkLst>
        </pc:picChg>
        <pc:picChg chg="del mod">
          <ac:chgData name="autonomoussystems@outlook.com" userId="146d25dff316dded" providerId="LiveId" clId="{8DE0C803-1991-422C-9AC3-456258747FE5}" dt="2023-11-14T12:16:57.961" v="1716" actId="478"/>
          <ac:picMkLst>
            <pc:docMk/>
            <pc:sldMk cId="2469308409" sldId="363"/>
            <ac:picMk id="5" creationId="{AE3304C4-3E85-D1B5-F519-E799435329D5}"/>
          </ac:picMkLst>
        </pc:picChg>
        <pc:picChg chg="del">
          <ac:chgData name="autonomoussystems@outlook.com" userId="146d25dff316dded" providerId="LiveId" clId="{8DE0C803-1991-422C-9AC3-456258747FE5}" dt="2023-11-14T12:16:51.927" v="1714" actId="478"/>
          <ac:picMkLst>
            <pc:docMk/>
            <pc:sldMk cId="2469308409" sldId="363"/>
            <ac:picMk id="7" creationId="{CF1AC096-C53F-5F40-EAD7-E1F5C9DA7152}"/>
          </ac:picMkLst>
        </pc:picChg>
        <pc:picChg chg="del">
          <ac:chgData name="autonomoussystems@outlook.com" userId="146d25dff316dded" providerId="LiveId" clId="{8DE0C803-1991-422C-9AC3-456258747FE5}" dt="2023-11-14T12:16:54.972" v="1715" actId="478"/>
          <ac:picMkLst>
            <pc:docMk/>
            <pc:sldMk cId="2469308409" sldId="363"/>
            <ac:picMk id="8" creationId="{FEBD8395-A12A-4E90-037E-C2AFEA19A107}"/>
          </ac:picMkLst>
        </pc:pic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19" creationId="{DE9ABE86-5914-1E1B-ACE7-57477886F2A6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20" creationId="{DF650B69-9683-3437-E768-EE70042ECCBF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21" creationId="{DB0B3F48-7867-9854-6D58-20ED24086638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22" creationId="{6E1617F6-21FA-0F58-DC26-B9210035C812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29" creationId="{80972502-440E-9994-34DF-6E28F904DA82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30" creationId="{720B1945-F09F-8DA4-EE26-D5D15C9EC0E7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31" creationId="{3A191722-F3D2-825B-5C01-3EFBC145401B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32" creationId="{324F1E8B-66C6-6CD8-89BD-D841A5D1412F}"/>
          </ac:cxnSpMkLst>
        </pc:cxnChg>
        <pc:cxnChg chg="mod">
          <ac:chgData name="autonomoussystems@outlook.com" userId="146d25dff316dded" providerId="LiveId" clId="{8DE0C803-1991-422C-9AC3-456258747FE5}" dt="2023-11-18T14:03:30.130" v="6638" actId="1036"/>
          <ac:cxnSpMkLst>
            <pc:docMk/>
            <pc:sldMk cId="2469308409" sldId="363"/>
            <ac:cxnSpMk id="33" creationId="{A8A35C53-EF9B-CA2E-72ED-3D18A4ED2031}"/>
          </ac:cxnSpMkLst>
        </pc:cxnChg>
      </pc:sldChg>
      <pc:sldChg chg="addSp delSp modSp add mod ord modAnim">
        <pc:chgData name="autonomoussystems@outlook.com" userId="146d25dff316dded" providerId="LiveId" clId="{8DE0C803-1991-422C-9AC3-456258747FE5}" dt="2023-12-10T14:25:02.323" v="10306" actId="5793"/>
        <pc:sldMkLst>
          <pc:docMk/>
          <pc:sldMk cId="3610822794" sldId="363"/>
        </pc:sldMkLst>
        <pc:spChg chg="add mod">
          <ac:chgData name="autonomoussystems@outlook.com" userId="146d25dff316dded" providerId="LiveId" clId="{8DE0C803-1991-422C-9AC3-456258747FE5}" dt="2023-12-10T14:25:02.323" v="10306" actId="5793"/>
          <ac:spMkLst>
            <pc:docMk/>
            <pc:sldMk cId="3610822794" sldId="363"/>
            <ac:spMk id="4" creationId="{5B656645-3DF1-58D5-73D0-6AB4245FB395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9" creationId="{122D02E4-E4ED-360B-7B01-C251E5016127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10" creationId="{2904FF29-5980-A08C-0702-7A53FF7F26AC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15" creationId="{AFCC739F-5574-AC9D-CBD4-46111B034B36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16" creationId="{ED8B1240-8601-A22F-8305-AEAD933C3218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17" creationId="{A72EE7D0-E160-F264-1B45-ED95B4AF1BBE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18" creationId="{24244708-DA0C-B562-ACC4-CCEB300C2D5A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23" creationId="{162B98E5-A249-48E4-A5AA-63D3794037A1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24" creationId="{14F5460E-06CA-C18B-6CCB-07810C678503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25" creationId="{FBED91B3-A139-CDB1-1964-95C1BFE3DE9E}"/>
          </ac:spMkLst>
        </pc:spChg>
        <pc:spChg chg="mod">
          <ac:chgData name="autonomoussystems@outlook.com" userId="146d25dff316dded" providerId="LiveId" clId="{8DE0C803-1991-422C-9AC3-456258747FE5}" dt="2023-12-10T14:23:51.032" v="10248" actId="14100"/>
          <ac:spMkLst>
            <pc:docMk/>
            <pc:sldMk cId="3610822794" sldId="363"/>
            <ac:spMk id="35" creationId="{56957472-8FA7-36E0-87D3-4C6E3A8FB6F5}"/>
          </ac:spMkLst>
        </pc:spChg>
        <pc:spChg chg="del">
          <ac:chgData name="autonomoussystems@outlook.com" userId="146d25dff316dded" providerId="LiveId" clId="{8DE0C803-1991-422C-9AC3-456258747FE5}" dt="2023-12-10T14:19:46.258" v="10040" actId="478"/>
          <ac:spMkLst>
            <pc:docMk/>
            <pc:sldMk cId="3610822794" sldId="363"/>
            <ac:spMk id="20482" creationId="{00000000-0000-0000-0000-000000000000}"/>
          </ac:spMkLst>
        </pc:spChg>
        <pc:grpChg chg="del">
          <ac:chgData name="autonomoussystems@outlook.com" userId="146d25dff316dded" providerId="LiveId" clId="{8DE0C803-1991-422C-9AC3-456258747FE5}" dt="2023-12-10T14:19:46.258" v="10040" actId="478"/>
          <ac:grpSpMkLst>
            <pc:docMk/>
            <pc:sldMk cId="3610822794" sldId="363"/>
            <ac:grpSpMk id="26" creationId="{F90975E6-2F74-8748-07B3-9A7964BFBE98}"/>
          </ac:grpSpMkLst>
        </pc:grp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19" creationId="{DE9ABE86-5914-1E1B-ACE7-57477886F2A6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20" creationId="{DF650B69-9683-3437-E768-EE70042ECCBF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21" creationId="{DB0B3F48-7867-9854-6D58-20ED24086638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22" creationId="{6E1617F6-21FA-0F58-DC26-B9210035C812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29" creationId="{80972502-440E-9994-34DF-6E28F904DA82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30" creationId="{720B1945-F09F-8DA4-EE26-D5D15C9EC0E7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31" creationId="{3A191722-F3D2-825B-5C01-3EFBC145401B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32" creationId="{324F1E8B-66C6-6CD8-89BD-D841A5D1412F}"/>
          </ac:cxnSpMkLst>
        </pc:cxnChg>
        <pc:cxnChg chg="del mod">
          <ac:chgData name="autonomoussystems@outlook.com" userId="146d25dff316dded" providerId="LiveId" clId="{8DE0C803-1991-422C-9AC3-456258747FE5}" dt="2023-12-10T14:19:46.258" v="10040" actId="478"/>
          <ac:cxnSpMkLst>
            <pc:docMk/>
            <pc:sldMk cId="3610822794" sldId="363"/>
            <ac:cxnSpMk id="33" creationId="{A8A35C53-EF9B-CA2E-72ED-3D18A4ED2031}"/>
          </ac:cxnSpMkLst>
        </pc:cxnChg>
      </pc:sldChg>
      <pc:sldChg chg="del">
        <pc:chgData name="autonomoussystems@outlook.com" userId="146d25dff316dded" providerId="LiveId" clId="{8DE0C803-1991-422C-9AC3-456258747FE5}" dt="2023-11-14T12:32:57.101" v="2303" actId="47"/>
        <pc:sldMkLst>
          <pc:docMk/>
          <pc:sldMk cId="2607681167" sldId="364"/>
        </pc:sldMkLst>
      </pc:sldChg>
      <pc:sldChg chg="addSp delSp modSp new mod ord modClrScheme chgLayout">
        <pc:chgData name="autonomoussystems@outlook.com" userId="146d25dff316dded" providerId="LiveId" clId="{8DE0C803-1991-422C-9AC3-456258747FE5}" dt="2023-12-11T13:15:45.452" v="11595" actId="20577"/>
        <pc:sldMkLst>
          <pc:docMk/>
          <pc:sldMk cId="3986086820" sldId="365"/>
        </pc:sldMkLst>
        <pc:spChg chg="mod ord">
          <ac:chgData name="autonomoussystems@outlook.com" userId="146d25dff316dded" providerId="LiveId" clId="{8DE0C803-1991-422C-9AC3-456258747FE5}" dt="2023-12-11T13:15:45.452" v="11595" actId="20577"/>
          <ac:spMkLst>
            <pc:docMk/>
            <pc:sldMk cId="3986086820" sldId="365"/>
            <ac:spMk id="2" creationId="{603B6D4A-57E2-EF0A-268F-11BA137208FA}"/>
          </ac:spMkLst>
        </pc:spChg>
        <pc:spChg chg="mod">
          <ac:chgData name="autonomoussystems@outlook.com" userId="146d25dff316dded" providerId="LiveId" clId="{8DE0C803-1991-422C-9AC3-456258747FE5}" dt="2023-11-16T15:55:19.332" v="4216" actId="1076"/>
          <ac:spMkLst>
            <pc:docMk/>
            <pc:sldMk cId="3986086820" sldId="365"/>
            <ac:spMk id="3" creationId="{F8A0E1CB-BE2D-4F9A-ECDE-8132144149C8}"/>
          </ac:spMkLst>
        </pc:spChg>
        <pc:spChg chg="mod ord">
          <ac:chgData name="autonomoussystems@outlook.com" userId="146d25dff316dded" providerId="LiveId" clId="{8DE0C803-1991-422C-9AC3-456258747FE5}" dt="2023-11-16T15:48:09.846" v="4166" actId="26606"/>
          <ac:spMkLst>
            <pc:docMk/>
            <pc:sldMk cId="3986086820" sldId="365"/>
            <ac:spMk id="4" creationId="{85ACF4D0-242E-F335-01BB-9BC8C300AAAC}"/>
          </ac:spMkLst>
        </pc:spChg>
        <pc:spChg chg="add del mod">
          <ac:chgData name="autonomoussystems@outlook.com" userId="146d25dff316dded" providerId="LiveId" clId="{8DE0C803-1991-422C-9AC3-456258747FE5}" dt="2023-11-16T15:48:13.749" v="4167" actId="478"/>
          <ac:spMkLst>
            <pc:docMk/>
            <pc:sldMk cId="3986086820" sldId="365"/>
            <ac:spMk id="11" creationId="{84091520-07EB-37A2-BD49-14E79C8F01E7}"/>
          </ac:spMkLst>
        </pc:spChg>
        <pc:spChg chg="add del mod">
          <ac:chgData name="autonomoussystems@outlook.com" userId="146d25dff316dded" providerId="LiveId" clId="{8DE0C803-1991-422C-9AC3-456258747FE5}" dt="2023-11-16T15:48:15.244" v="4168" actId="478"/>
          <ac:spMkLst>
            <pc:docMk/>
            <pc:sldMk cId="3986086820" sldId="365"/>
            <ac:spMk id="13" creationId="{8CDD33F4-7423-A6FB-2A2F-7AFB4B05A60F}"/>
          </ac:spMkLst>
        </pc:spChg>
        <pc:picChg chg="add del mod">
          <ac:chgData name="autonomoussystems@outlook.com" userId="146d25dff316dded" providerId="LiveId" clId="{8DE0C803-1991-422C-9AC3-456258747FE5}" dt="2023-11-16T15:47:52.324" v="4162" actId="21"/>
          <ac:picMkLst>
            <pc:docMk/>
            <pc:sldMk cId="3986086820" sldId="365"/>
            <ac:picMk id="5" creationId="{2F56C07C-34F0-58D4-ADC7-62B4FD99CF57}"/>
          </ac:picMkLst>
        </pc:picChg>
        <pc:picChg chg="add del mod">
          <ac:chgData name="autonomoussystems@outlook.com" userId="146d25dff316dded" providerId="LiveId" clId="{8DE0C803-1991-422C-9AC3-456258747FE5}" dt="2023-11-16T15:49:16.045" v="4174" actId="478"/>
          <ac:picMkLst>
            <pc:docMk/>
            <pc:sldMk cId="3986086820" sldId="365"/>
            <ac:picMk id="6" creationId="{819CF5C4-74EB-3E07-AB1C-722AF0D9F85A}"/>
          </ac:picMkLst>
        </pc:picChg>
        <pc:picChg chg="add del mod">
          <ac:chgData name="autonomoussystems@outlook.com" userId="146d25dff316dded" providerId="LiveId" clId="{8DE0C803-1991-422C-9AC3-456258747FE5}" dt="2023-11-16T15:52:19.617" v="4178" actId="478"/>
          <ac:picMkLst>
            <pc:docMk/>
            <pc:sldMk cId="3986086820" sldId="365"/>
            <ac:picMk id="7" creationId="{E6362DE2-A4D5-DBBC-449D-66BD0CDBD139}"/>
          </ac:picMkLst>
        </pc:picChg>
        <pc:picChg chg="add del mod">
          <ac:chgData name="autonomoussystems@outlook.com" userId="146d25dff316dded" providerId="LiveId" clId="{8DE0C803-1991-422C-9AC3-456258747FE5}" dt="2023-11-16T15:47:06.294" v="4145" actId="21"/>
          <ac:picMkLst>
            <pc:docMk/>
            <pc:sldMk cId="3986086820" sldId="365"/>
            <ac:picMk id="1026" creationId="{879820C1-6A66-F1E9-45A1-B358A32DDBF3}"/>
          </ac:picMkLst>
        </pc:picChg>
        <pc:picChg chg="add mod">
          <ac:chgData name="autonomoussystems@outlook.com" userId="146d25dff316dded" providerId="LiveId" clId="{8DE0C803-1991-422C-9AC3-456258747FE5}" dt="2023-11-16T15:52:49.673" v="4186" actId="14100"/>
          <ac:picMkLst>
            <pc:docMk/>
            <pc:sldMk cId="3986086820" sldId="365"/>
            <ac:picMk id="1028" creationId="{04862316-E733-CC41-81E3-76B59338F3EB}"/>
          </ac:picMkLst>
        </pc:picChg>
      </pc:sldChg>
      <pc:sldChg chg="addSp delSp modSp add mod">
        <pc:chgData name="autonomoussystems@outlook.com" userId="146d25dff316dded" providerId="LiveId" clId="{8DE0C803-1991-422C-9AC3-456258747FE5}" dt="2023-12-10T13:58:43.127" v="9574"/>
        <pc:sldMkLst>
          <pc:docMk/>
          <pc:sldMk cId="2503700206" sldId="366"/>
        </pc:sldMkLst>
        <pc:spChg chg="del">
          <ac:chgData name="autonomoussystems@outlook.com" userId="146d25dff316dded" providerId="LiveId" clId="{8DE0C803-1991-422C-9AC3-456258747FE5}" dt="2023-11-16T16:13:36.217" v="5025" actId="478"/>
          <ac:spMkLst>
            <pc:docMk/>
            <pc:sldMk cId="2503700206" sldId="366"/>
            <ac:spMk id="2" creationId="{1262B287-3453-B813-709B-23BE374BAA1B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5" creationId="{573C2302-EC2F-6F72-B5D0-7AEC9A0F61B8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7" creationId="{3A7402C7-B1BD-EBD6-654E-9C98898F527B}"/>
          </ac:spMkLst>
        </pc:spChg>
        <pc:spChg chg="add del mod">
          <ac:chgData name="autonomoussystems@outlook.com" userId="146d25dff316dded" providerId="LiveId" clId="{8DE0C803-1991-422C-9AC3-456258747FE5}" dt="2023-11-16T16:13:41.152" v="5027" actId="478"/>
          <ac:spMkLst>
            <pc:docMk/>
            <pc:sldMk cId="2503700206" sldId="366"/>
            <ac:spMk id="7" creationId="{E1731D37-3598-A66F-87BC-DC977AF82F1B}"/>
          </ac:spMkLst>
        </pc:spChg>
        <pc:spChg chg="add mod">
          <ac:chgData name="autonomoussystems@outlook.com" userId="146d25dff316dded" providerId="LiveId" clId="{8DE0C803-1991-422C-9AC3-456258747FE5}" dt="2023-12-10T13:58:43.127" v="9574"/>
          <ac:spMkLst>
            <pc:docMk/>
            <pc:sldMk cId="2503700206" sldId="366"/>
            <ac:spMk id="9" creationId="{68201DF9-0743-1335-C335-E3E5D1D842D5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0" creationId="{248559BE-B09C-3734-CD20-E9FFAB49DBCF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1" creationId="{D478A4EB-D005-34BA-DC46-CAE6B0608098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5" creationId="{3D102308-3F57-4DBC-4FD6-97381646B66B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6" creationId="{4A70CBAD-100E-DEBA-22D9-C5EE421117CB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7" creationId="{32BC7D1C-099E-0B66-5454-5AB9AA6E0FF7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8" creationId="{CA5336F5-1452-FC94-FCD8-775003CCCD84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19" creationId="{7A8B42B0-49F0-95E5-A8A6-992AFA66A04C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21" creationId="{D7C4688C-80E8-62C9-A36D-089DA21ECFC2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23" creationId="{89DBD21B-F30C-7B18-AEED-7E00AB960AF7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25" creationId="{63C9675A-921A-485C-CB7F-1365F250A1A3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27" creationId="{186B396D-12AD-E82B-F7DC-766B275C3A98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28" creationId="{83A71387-4727-5A06-B86A-9359406293BB}"/>
          </ac:spMkLst>
        </pc:spChg>
        <pc:spChg chg="mod">
          <ac:chgData name="autonomoussystems@outlook.com" userId="146d25dff316dded" providerId="LiveId" clId="{8DE0C803-1991-422C-9AC3-456258747FE5}" dt="2023-11-23T09:18:06.329" v="8876"/>
          <ac:spMkLst>
            <pc:docMk/>
            <pc:sldMk cId="2503700206" sldId="366"/>
            <ac:spMk id="30" creationId="{A4CF69A0-A4E6-B613-85C9-0A267FC28DF6}"/>
          </ac:spMkLst>
        </pc:spChg>
        <pc:grpChg chg="add mod">
          <ac:chgData name="autonomoussystems@outlook.com" userId="146d25dff316dded" providerId="LiveId" clId="{8DE0C803-1991-422C-9AC3-456258747FE5}" dt="2023-11-23T09:18:10.943" v="8877" actId="1076"/>
          <ac:grpSpMkLst>
            <pc:docMk/>
            <pc:sldMk cId="2503700206" sldId="366"/>
            <ac:grpSpMk id="2" creationId="{9EB307E9-131A-358A-E6A9-CEBB641C32AA}"/>
          </ac:grpSpMkLst>
        </pc:grpChg>
        <pc:picChg chg="del">
          <ac:chgData name="autonomoussystems@outlook.com" userId="146d25dff316dded" providerId="LiveId" clId="{8DE0C803-1991-422C-9AC3-456258747FE5}" dt="2023-11-23T09:17:39.118" v="8872" actId="478"/>
          <ac:picMkLst>
            <pc:docMk/>
            <pc:sldMk cId="2503700206" sldId="366"/>
            <ac:picMk id="2050" creationId="{8076DC96-5B9C-EB05-3423-C3975EC0F9D9}"/>
          </ac:picMkLst>
        </pc:picChg>
        <pc:cxnChg chg="mod">
          <ac:chgData name="autonomoussystems@outlook.com" userId="146d25dff316dded" providerId="LiveId" clId="{8DE0C803-1991-422C-9AC3-456258747FE5}" dt="2023-11-23T09:18:24.925" v="8880" actId="14100"/>
          <ac:cxnSpMkLst>
            <pc:docMk/>
            <pc:sldMk cId="2503700206" sldId="366"/>
            <ac:cxnSpMk id="6" creationId="{A0685AF5-C2ED-6E9C-BC2D-902F4CF11372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12" creationId="{21F97F4E-861D-3D31-D4BE-E0C2953FBAFD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13" creationId="{AE3CB27A-89FA-5A15-8D56-D6D677D61702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14" creationId="{2FF73B49-E735-4E82-31B5-5984E0744443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20" creationId="{56804E4E-F9DE-DDE1-30D1-FA777C36FE2B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22" creationId="{8A7BDC69-150B-61F2-DAFA-7EDF5945BB88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24" creationId="{E2A35541-E89B-6B39-6D29-0EDCCCE36983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26" creationId="{40CDAB3A-AF6E-DD33-6704-17EA1FC67964}"/>
          </ac:cxnSpMkLst>
        </pc:cxnChg>
        <pc:cxnChg chg="mod">
          <ac:chgData name="autonomoussystems@outlook.com" userId="146d25dff316dded" providerId="LiveId" clId="{8DE0C803-1991-422C-9AC3-456258747FE5}" dt="2023-11-23T09:18:06.329" v="8876"/>
          <ac:cxnSpMkLst>
            <pc:docMk/>
            <pc:sldMk cId="2503700206" sldId="366"/>
            <ac:cxnSpMk id="29" creationId="{BEC23E6B-0C25-9A26-C45A-612D68A1AC47}"/>
          </ac:cxnSpMkLst>
        </pc:cxnChg>
      </pc:sldChg>
      <pc:sldChg chg="addSp delSp modSp add del mod">
        <pc:chgData name="autonomoussystems@outlook.com" userId="146d25dff316dded" providerId="LiveId" clId="{8DE0C803-1991-422C-9AC3-456258747FE5}" dt="2023-11-16T16:08:23.975" v="4829" actId="2696"/>
        <pc:sldMkLst>
          <pc:docMk/>
          <pc:sldMk cId="3768995258" sldId="366"/>
        </pc:sldMkLst>
        <pc:spChg chg="add mod">
          <ac:chgData name="autonomoussystems@outlook.com" userId="146d25dff316dded" providerId="LiveId" clId="{8DE0C803-1991-422C-9AC3-456258747FE5}" dt="2023-11-13T14:47:06.381" v="551" actId="1076"/>
          <ac:spMkLst>
            <pc:docMk/>
            <pc:sldMk cId="3768995258" sldId="366"/>
            <ac:spMk id="8" creationId="{D9F65D49-A52D-A10D-5D94-CB9D777C67C2}"/>
          </ac:spMkLst>
        </pc:spChg>
        <pc:spChg chg="add del mod">
          <ac:chgData name="autonomoussystems@outlook.com" userId="146d25dff316dded" providerId="LiveId" clId="{8DE0C803-1991-422C-9AC3-456258747FE5}" dt="2023-11-13T14:46:19.998" v="477"/>
          <ac:spMkLst>
            <pc:docMk/>
            <pc:sldMk cId="3768995258" sldId="366"/>
            <ac:spMk id="9" creationId="{A3DF62EE-743C-724F-9A15-6C621FBA57EC}"/>
          </ac:spMkLst>
        </pc:spChg>
        <pc:cxnChg chg="add mod">
          <ac:chgData name="autonomoussystems@outlook.com" userId="146d25dff316dded" providerId="LiveId" clId="{8DE0C803-1991-422C-9AC3-456258747FE5}" dt="2023-11-13T14:47:03.779" v="550" actId="14100"/>
          <ac:cxnSpMkLst>
            <pc:docMk/>
            <pc:sldMk cId="3768995258" sldId="366"/>
            <ac:cxnSpMk id="6" creationId="{A0685AF5-C2ED-6E9C-BC2D-902F4CF11372}"/>
          </ac:cxnSpMkLst>
        </pc:cxnChg>
      </pc:sldChg>
      <pc:sldChg chg="addSp modSp add del mod">
        <pc:chgData name="autonomoussystems@outlook.com" userId="146d25dff316dded" providerId="LiveId" clId="{8DE0C803-1991-422C-9AC3-456258747FE5}" dt="2023-11-13T14:47:40.066" v="558" actId="47"/>
        <pc:sldMkLst>
          <pc:docMk/>
          <pc:sldMk cId="4046159598" sldId="367"/>
        </pc:sldMkLst>
        <pc:spChg chg="add mod">
          <ac:chgData name="autonomoussystems@outlook.com" userId="146d25dff316dded" providerId="LiveId" clId="{8DE0C803-1991-422C-9AC3-456258747FE5}" dt="2023-11-13T14:47:24.736" v="555" actId="1076"/>
          <ac:spMkLst>
            <pc:docMk/>
            <pc:sldMk cId="4046159598" sldId="367"/>
            <ac:spMk id="5" creationId="{76D176E0-F0F7-3105-A444-7D8CB4B1FD01}"/>
          </ac:spMkLst>
        </pc:spChg>
        <pc:spChg chg="mod">
          <ac:chgData name="autonomoussystems@outlook.com" userId="146d25dff316dded" providerId="LiveId" clId="{8DE0C803-1991-422C-9AC3-456258747FE5}" dt="2023-11-13T14:47:22.156" v="554" actId="1076"/>
          <ac:spMkLst>
            <pc:docMk/>
            <pc:sldMk cId="4046159598" sldId="367"/>
            <ac:spMk id="8" creationId="{D9F65D49-A52D-A10D-5D94-CB9D777C67C2}"/>
          </ac:spMkLst>
        </pc:spChg>
        <pc:cxnChg chg="mod">
          <ac:chgData name="autonomoussystems@outlook.com" userId="146d25dff316dded" providerId="LiveId" clId="{8DE0C803-1991-422C-9AC3-456258747FE5}" dt="2023-11-13T14:47:19.549" v="553" actId="14100"/>
          <ac:cxnSpMkLst>
            <pc:docMk/>
            <pc:sldMk cId="4046159598" sldId="367"/>
            <ac:cxnSpMk id="6" creationId="{A0685AF5-C2ED-6E9C-BC2D-902F4CF11372}"/>
          </ac:cxnSpMkLst>
        </pc:cxnChg>
      </pc:sldChg>
      <pc:sldChg chg="addSp delSp modSp add mod">
        <pc:chgData name="autonomoussystems@outlook.com" userId="146d25dff316dded" providerId="LiveId" clId="{8DE0C803-1991-422C-9AC3-456258747FE5}" dt="2023-12-10T13:58:46.498" v="9575"/>
        <pc:sldMkLst>
          <pc:docMk/>
          <pc:sldMk cId="252571962" sldId="368"/>
        </pc:sldMkLst>
        <pc:spChg chg="del">
          <ac:chgData name="autonomoussystems@outlook.com" userId="146d25dff316dded" providerId="LiveId" clId="{8DE0C803-1991-422C-9AC3-456258747FE5}" dt="2023-11-16T16:13:45.755" v="5028" actId="478"/>
          <ac:spMkLst>
            <pc:docMk/>
            <pc:sldMk cId="252571962" sldId="368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3:47.352" v="5030" actId="478"/>
          <ac:spMkLst>
            <pc:docMk/>
            <pc:sldMk cId="252571962" sldId="368"/>
            <ac:spMk id="9" creationId="{26ED348D-B3BF-710D-1EBB-3B927C92AA3B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9" creationId="{6D9ED425-E43B-B136-77D6-1B94455D733D}"/>
          </ac:spMkLst>
        </pc:spChg>
        <pc:spChg chg="add mod">
          <ac:chgData name="autonomoussystems@outlook.com" userId="146d25dff316dded" providerId="LiveId" clId="{8DE0C803-1991-422C-9AC3-456258747FE5}" dt="2023-12-10T13:58:46.498" v="9575"/>
          <ac:spMkLst>
            <pc:docMk/>
            <pc:sldMk cId="252571962" sldId="368"/>
            <ac:spMk id="10" creationId="{FC2BE1E1-686C-081E-8607-D43B272670A5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1" creationId="{3FF5C640-CB18-E08A-D689-664E012BD199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2" creationId="{C738ADEA-8FDF-4062-0348-B86BA379BB0E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3" creationId="{F6526B2A-FFAE-1EBA-E11B-3052E77A03EF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7" creationId="{8422BF35-349D-3F40-72A4-93594F24654F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8" creationId="{17929DAF-D220-EB42-6020-A5A2DD7B69DA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19" creationId="{14E0E6C1-A553-0CCD-815C-4DC991FA07C2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0" creationId="{F4F3255B-0025-645D-965E-9E2EDC6EEEA7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1" creationId="{44E888A1-EE9E-F23B-833D-DC90FFF40A7F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3" creationId="{A33864F6-B680-0651-144D-E71B1E8EC285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5" creationId="{B9204970-1656-68B6-2839-8625B9FE897F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7" creationId="{9EC4CA7C-AF18-B1D9-D213-B8BA04AC885E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29" creationId="{71290D6E-819B-DC1F-0584-AFE52176D429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30" creationId="{7A50D572-218D-7DC5-448E-58813B9B0FBF}"/>
          </ac:spMkLst>
        </pc:spChg>
        <pc:spChg chg="mod">
          <ac:chgData name="autonomoussystems@outlook.com" userId="146d25dff316dded" providerId="LiveId" clId="{8DE0C803-1991-422C-9AC3-456258747FE5}" dt="2023-11-23T09:18:38.240" v="8883"/>
          <ac:spMkLst>
            <pc:docMk/>
            <pc:sldMk cId="252571962" sldId="368"/>
            <ac:spMk id="32" creationId="{4BA22240-83BD-BBAA-D817-3F0D0E6336DD}"/>
          </ac:spMkLst>
        </pc:spChg>
        <pc:grpChg chg="add mod">
          <ac:chgData name="autonomoussystems@outlook.com" userId="146d25dff316dded" providerId="LiveId" clId="{8DE0C803-1991-422C-9AC3-456258747FE5}" dt="2023-11-23T09:18:38.240" v="8883"/>
          <ac:grpSpMkLst>
            <pc:docMk/>
            <pc:sldMk cId="252571962" sldId="368"/>
            <ac:grpSpMk id="7" creationId="{8F53B7B4-DAE4-8BE3-DCDD-195BB759C5CE}"/>
          </ac:grpSpMkLst>
        </pc:grpChg>
        <pc:picChg chg="del">
          <ac:chgData name="autonomoussystems@outlook.com" userId="146d25dff316dded" providerId="LiveId" clId="{8DE0C803-1991-422C-9AC3-456258747FE5}" dt="2023-11-23T09:18:35.567" v="8881" actId="478"/>
          <ac:picMkLst>
            <pc:docMk/>
            <pc:sldMk cId="252571962" sldId="368"/>
            <ac:picMk id="2050" creationId="{8076DC96-5B9C-EB05-3423-C3975EC0F9D9}"/>
          </ac:picMkLst>
        </pc:picChg>
        <pc:cxnChg chg="add 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2" creationId="{0B3B7642-9E23-7886-FD52-6CC53E915ADF}"/>
          </ac:cxnSpMkLst>
        </pc:cxnChg>
        <pc:cxnChg chg="del">
          <ac:chgData name="autonomoussystems@outlook.com" userId="146d25dff316dded" providerId="LiveId" clId="{8DE0C803-1991-422C-9AC3-456258747FE5}" dt="2023-11-23T09:18:37.661" v="8882" actId="478"/>
          <ac:cxnSpMkLst>
            <pc:docMk/>
            <pc:sldMk cId="252571962" sldId="368"/>
            <ac:cxnSpMk id="6" creationId="{A0685AF5-C2ED-6E9C-BC2D-902F4CF11372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14" creationId="{0A9F084E-628F-C6AE-412F-5F8E67961F43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15" creationId="{B185A80C-12FF-D256-B215-3D7445D43610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16" creationId="{4DEC2B60-0ED7-5C5E-B88F-14554C16AFA1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22" creationId="{EF7B382B-B9A7-A3C4-FD79-AFD397531355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24" creationId="{DCA24AEF-EA2F-E938-872A-B51641FCE2B4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26" creationId="{1B1AAEFB-A8A0-2B68-848F-43490B6C6654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28" creationId="{D85CB394-6E28-0C14-5F42-9018EA1E9F77}"/>
          </ac:cxnSpMkLst>
        </pc:cxnChg>
        <pc:cxnChg chg="mod">
          <ac:chgData name="autonomoussystems@outlook.com" userId="146d25dff316dded" providerId="LiveId" clId="{8DE0C803-1991-422C-9AC3-456258747FE5}" dt="2023-11-23T09:18:38.240" v="8883"/>
          <ac:cxnSpMkLst>
            <pc:docMk/>
            <pc:sldMk cId="252571962" sldId="368"/>
            <ac:cxnSpMk id="31" creationId="{860F9BB5-E6F5-62E0-4861-2EC5E97B07F3}"/>
          </ac:cxnSpMkLst>
        </pc:cxnChg>
      </pc:sldChg>
      <pc:sldChg chg="addSp modSp add del mod">
        <pc:chgData name="autonomoussystems@outlook.com" userId="146d25dff316dded" providerId="LiveId" clId="{8DE0C803-1991-422C-9AC3-456258747FE5}" dt="2023-11-16T16:08:23.975" v="4829" actId="2696"/>
        <pc:sldMkLst>
          <pc:docMk/>
          <pc:sldMk cId="2421118874" sldId="368"/>
        </pc:sldMkLst>
        <pc:spChg chg="add mod">
          <ac:chgData name="autonomoussystems@outlook.com" userId="146d25dff316dded" providerId="LiveId" clId="{8DE0C803-1991-422C-9AC3-456258747FE5}" dt="2023-11-14T10:44:27.150" v="1021" actId="6549"/>
          <ac:spMkLst>
            <pc:docMk/>
            <pc:sldMk cId="2421118874" sldId="368"/>
            <ac:spMk id="5" creationId="{F2FA3A88-9601-02C2-FA0C-2D72D8C493AE}"/>
          </ac:spMkLst>
        </pc:spChg>
      </pc:sldChg>
      <pc:sldChg chg="addSp delSp modSp new del mod ord">
        <pc:chgData name="autonomoussystems@outlook.com" userId="146d25dff316dded" providerId="LiveId" clId="{8DE0C803-1991-422C-9AC3-456258747FE5}" dt="2023-11-18T13:57:53.100" v="6550" actId="47"/>
        <pc:sldMkLst>
          <pc:docMk/>
          <pc:sldMk cId="352879953" sldId="369"/>
        </pc:sldMkLst>
        <pc:spChg chg="del">
          <ac:chgData name="autonomoussystems@outlook.com" userId="146d25dff316dded" providerId="LiveId" clId="{8DE0C803-1991-422C-9AC3-456258747FE5}" dt="2023-11-13T15:02:12.684" v="796" actId="22"/>
          <ac:spMkLst>
            <pc:docMk/>
            <pc:sldMk cId="352879953" sldId="369"/>
            <ac:spMk id="2" creationId="{8F4F9D8F-6664-A9F3-BEC5-21361622FF88}"/>
          </ac:spMkLst>
        </pc:spChg>
        <pc:spChg chg="del">
          <ac:chgData name="autonomoussystems@outlook.com" userId="146d25dff316dded" providerId="LiveId" clId="{8DE0C803-1991-422C-9AC3-456258747FE5}" dt="2023-11-13T15:02:23.435" v="799" actId="478"/>
          <ac:spMkLst>
            <pc:docMk/>
            <pc:sldMk cId="352879953" sldId="369"/>
            <ac:spMk id="3" creationId="{D3899E9B-2357-6C03-DDDC-B48A387A752A}"/>
          </ac:spMkLst>
        </pc:spChg>
        <pc:spChg chg="add del mod">
          <ac:chgData name="autonomoussystems@outlook.com" userId="146d25dff316dded" providerId="LiveId" clId="{8DE0C803-1991-422C-9AC3-456258747FE5}" dt="2023-11-13T15:03:43.777" v="809" actId="478"/>
          <ac:spMkLst>
            <pc:docMk/>
            <pc:sldMk cId="352879953" sldId="369"/>
            <ac:spMk id="10" creationId="{ECEEB6F3-DF07-512B-0F57-F4245B9DA4C2}"/>
          </ac:spMkLst>
        </pc:spChg>
        <pc:spChg chg="add mod">
          <ac:chgData name="autonomoussystems@outlook.com" userId="146d25dff316dded" providerId="LiveId" clId="{8DE0C803-1991-422C-9AC3-456258747FE5}" dt="2023-11-13T15:04:24.101" v="817" actId="208"/>
          <ac:spMkLst>
            <pc:docMk/>
            <pc:sldMk cId="352879953" sldId="369"/>
            <ac:spMk id="11" creationId="{41633989-0DB9-1819-3CF4-7C4724896F64}"/>
          </ac:spMkLst>
        </pc:spChg>
        <pc:picChg chg="add del mod ord modCrop">
          <ac:chgData name="autonomoussystems@outlook.com" userId="146d25dff316dded" providerId="LiveId" clId="{8DE0C803-1991-422C-9AC3-456258747FE5}" dt="2023-11-13T15:03:32.069" v="807" actId="478"/>
          <ac:picMkLst>
            <pc:docMk/>
            <pc:sldMk cId="352879953" sldId="369"/>
            <ac:picMk id="6" creationId="{FCD22BB8-33FB-6DB3-25E1-C4BDD35A3952}"/>
          </ac:picMkLst>
        </pc:picChg>
        <pc:picChg chg="add mod modCrop">
          <ac:chgData name="autonomoussystems@outlook.com" userId="146d25dff316dded" providerId="LiveId" clId="{8DE0C803-1991-422C-9AC3-456258747FE5}" dt="2023-11-13T15:03:59.478" v="813" actId="14100"/>
          <ac:picMkLst>
            <pc:docMk/>
            <pc:sldMk cId="352879953" sldId="369"/>
            <ac:picMk id="8" creationId="{DCB638E8-E66A-BEB1-19D1-BFE024A208A2}"/>
          </ac:picMkLst>
        </pc:picChg>
      </pc:sldChg>
      <pc:sldChg chg="addSp delSp modSp add mod ord modAnim">
        <pc:chgData name="autonomoussystems@outlook.com" userId="146d25dff316dded" providerId="LiveId" clId="{8DE0C803-1991-422C-9AC3-456258747FE5}" dt="2023-11-18T13:56:01.229" v="6527"/>
        <pc:sldMkLst>
          <pc:docMk/>
          <pc:sldMk cId="789849892" sldId="370"/>
        </pc:sldMkLst>
        <pc:spChg chg="mod">
          <ac:chgData name="autonomoussystems@outlook.com" userId="146d25dff316dded" providerId="LiveId" clId="{8DE0C803-1991-422C-9AC3-456258747FE5}" dt="2023-11-16T16:31:10.986" v="5421" actId="20577"/>
          <ac:spMkLst>
            <pc:docMk/>
            <pc:sldMk cId="789849892" sldId="370"/>
            <ac:spMk id="2" creationId="{0C1161E9-EFE8-CA7F-A655-D87BC6CA3909}"/>
          </ac:spMkLst>
        </pc:spChg>
        <pc:picChg chg="add mod">
          <ac:chgData name="autonomoussystems@outlook.com" userId="146d25dff316dded" providerId="LiveId" clId="{8DE0C803-1991-422C-9AC3-456258747FE5}" dt="2023-11-16T16:31:07.264" v="5416" actId="1076"/>
          <ac:picMkLst>
            <pc:docMk/>
            <pc:sldMk cId="789849892" sldId="370"/>
            <ac:picMk id="5" creationId="{355EE58B-AD32-9500-7A22-53D7B95B3FD5}"/>
          </ac:picMkLst>
        </pc:picChg>
        <pc:picChg chg="add del mod">
          <ac:chgData name="autonomoussystems@outlook.com" userId="146d25dff316dded" providerId="LiveId" clId="{8DE0C803-1991-422C-9AC3-456258747FE5}" dt="2023-11-16T16:30:52.403" v="5411" actId="478"/>
          <ac:picMkLst>
            <pc:docMk/>
            <pc:sldMk cId="789849892" sldId="370"/>
            <ac:picMk id="6" creationId="{DE065BDD-2716-8D87-ADDB-DFC27BDE8684}"/>
          </ac:picMkLst>
        </pc:picChg>
      </pc:sldChg>
      <pc:sldChg chg="addSp delSp modSp add mod">
        <pc:chgData name="autonomoussystems@outlook.com" userId="146d25dff316dded" providerId="LiveId" clId="{8DE0C803-1991-422C-9AC3-456258747FE5}" dt="2023-11-14T12:22:17.964" v="1845" actId="20577"/>
        <pc:sldMkLst>
          <pc:docMk/>
          <pc:sldMk cId="604265840" sldId="371"/>
        </pc:sldMkLst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2" creationId="{A2064B23-4622-F9A7-353C-2D5FE744AB79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3" creationId="{D175EDE6-6580-799D-E3C3-0E96D1CFC991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4" creationId="{158BBB28-5F7E-335C-2758-C79CBF562C02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5" creationId="{EEA2E37B-0452-6CD7-739A-01C95896D5D7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6" creationId="{35F9BD36-E1A6-1EE3-71CB-A3CBABD67635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7" creationId="{943A5E3E-32F8-F811-1766-971AE23C051E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8" creationId="{90409BA0-91C7-BEA0-A5EA-C9CA6C8FBB86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9" creationId="{A165BD61-5AF2-8D49-9577-59789269F33D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0" creationId="{467DB4ED-23A3-2690-F654-DE3E93814F95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1" creationId="{F3E8F29D-3BE5-3084-AA41-792257C49FEE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2" creationId="{122E8030-9B4D-4203-A1C8-664C014BB9E8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3" creationId="{1268D174-80D1-C194-8D7F-03B240DA33CD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4" creationId="{0913CE8A-E17D-7151-6365-C265EF82EA6D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5" creationId="{25C3B55B-4218-6B6C-843E-9B9378696BAE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16" creationId="{4720763B-C759-3CDE-4319-3CA3CEFAAFBB}"/>
          </ac:spMkLst>
        </pc:spChg>
        <pc:spChg chg="add mod">
          <ac:chgData name="autonomoussystems@outlook.com" userId="146d25dff316dded" providerId="LiveId" clId="{8DE0C803-1991-422C-9AC3-456258747FE5}" dt="2023-11-14T12:22:17.964" v="1845" actId="20577"/>
          <ac:spMkLst>
            <pc:docMk/>
            <pc:sldMk cId="604265840" sldId="371"/>
            <ac:spMk id="18" creationId="{AFA479DE-70C2-1FC9-B8FA-25894EDFB6F9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19" creationId="{E88F56CF-3770-31FF-E6FB-8BE7914CE09F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0" creationId="{E94D4FFF-ED7D-E44D-F0DC-35355D98A3C2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1" creationId="{AC1DFB10-9B2E-7778-2D34-25988879CD95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2" creationId="{5DCF08DD-0A9F-D24B-909A-EA635ADEAB97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3" creationId="{30C507AB-2ADC-7F40-AFC3-2B5B8A1071CB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4" creationId="{403F0518-2694-47DB-BCAD-7C616CB7C570}"/>
          </ac:spMkLst>
        </pc:spChg>
        <pc:spChg chg="add mod">
          <ac:chgData name="autonomoussystems@outlook.com" userId="146d25dff316dded" providerId="LiveId" clId="{8DE0C803-1991-422C-9AC3-456258747FE5}" dt="2023-11-14T12:22:12.877" v="1844" actId="1076"/>
          <ac:spMkLst>
            <pc:docMk/>
            <pc:sldMk cId="604265840" sldId="371"/>
            <ac:spMk id="25" creationId="{1E3D43E8-490E-E9B1-4A51-68D2CE8DDDC7}"/>
          </ac:spMkLst>
        </pc:spChg>
        <pc:spChg chg="del">
          <ac:chgData name="autonomoussystems@outlook.com" userId="146d25dff316dded" providerId="LiveId" clId="{8DE0C803-1991-422C-9AC3-456258747FE5}" dt="2023-11-13T15:08:57.946" v="888" actId="478"/>
          <ac:spMkLst>
            <pc:docMk/>
            <pc:sldMk cId="604265840" sldId="371"/>
            <ac:spMk id="33795" creationId="{00000000-0000-0000-0000-000000000000}"/>
          </ac:spMkLst>
        </pc:spChg>
      </pc:sldChg>
      <pc:sldChg chg="addSp modSp add del mod">
        <pc:chgData name="autonomoussystems@outlook.com" userId="146d25dff316dded" providerId="LiveId" clId="{8DE0C803-1991-422C-9AC3-456258747FE5}" dt="2023-11-16T16:08:23.975" v="4829" actId="2696"/>
        <pc:sldMkLst>
          <pc:docMk/>
          <pc:sldMk cId="1452102859" sldId="372"/>
        </pc:sldMkLst>
        <pc:spChg chg="mod">
          <ac:chgData name="autonomoussystems@outlook.com" userId="146d25dff316dded" providerId="LiveId" clId="{8DE0C803-1991-422C-9AC3-456258747FE5}" dt="2023-11-14T10:42:00.608" v="1008" actId="27636"/>
          <ac:spMkLst>
            <pc:docMk/>
            <pc:sldMk cId="1452102859" sldId="372"/>
            <ac:spMk id="2" creationId="{1262B287-3453-B813-709B-23BE374BAA1B}"/>
          </ac:spMkLst>
        </pc:spChg>
        <pc:spChg chg="add mod">
          <ac:chgData name="autonomoussystems@outlook.com" userId="146d25dff316dded" providerId="LiveId" clId="{8DE0C803-1991-422C-9AC3-456258747FE5}" dt="2023-11-14T10:42:44.435" v="1010"/>
          <ac:spMkLst>
            <pc:docMk/>
            <pc:sldMk cId="1452102859" sldId="372"/>
            <ac:spMk id="5" creationId="{27869414-2872-1F19-FED3-938F98911F34}"/>
          </ac:spMkLst>
        </pc:spChg>
      </pc:sldChg>
      <pc:sldChg chg="addSp delSp modSp add mod">
        <pc:chgData name="autonomoussystems@outlook.com" userId="146d25dff316dded" providerId="LiveId" clId="{8DE0C803-1991-422C-9AC3-456258747FE5}" dt="2023-12-10T13:58:29.984" v="9570"/>
        <pc:sldMkLst>
          <pc:docMk/>
          <pc:sldMk cId="2683128026" sldId="372"/>
        </pc:sldMkLst>
        <pc:spChg chg="del">
          <ac:chgData name="autonomoussystems@outlook.com" userId="146d25dff316dded" providerId="LiveId" clId="{8DE0C803-1991-422C-9AC3-456258747FE5}" dt="2023-11-16T16:12:12.603" v="4965" actId="478"/>
          <ac:spMkLst>
            <pc:docMk/>
            <pc:sldMk cId="2683128026" sldId="372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2:14.970" v="4966" actId="478"/>
          <ac:spMkLst>
            <pc:docMk/>
            <pc:sldMk cId="2683128026" sldId="372"/>
            <ac:spMk id="8" creationId="{1F0D8F52-32CF-589E-69E7-600CBF1AF9F4}"/>
          </ac:spMkLst>
        </pc:spChg>
        <pc:spChg chg="add mod">
          <ac:chgData name="autonomoussystems@outlook.com" userId="146d25dff316dded" providerId="LiveId" clId="{8DE0C803-1991-422C-9AC3-456258747FE5}" dt="2023-12-10T13:58:29.984" v="9570"/>
          <ac:spMkLst>
            <pc:docMk/>
            <pc:sldMk cId="2683128026" sldId="372"/>
            <ac:spMk id="9" creationId="{2183D77D-B029-DE62-E0F1-140189C1E860}"/>
          </ac:spMkLst>
        </pc:spChg>
      </pc:sldChg>
      <pc:sldChg chg="addSp modSp add del modAnim">
        <pc:chgData name="autonomoussystems@outlook.com" userId="146d25dff316dded" providerId="LiveId" clId="{8DE0C803-1991-422C-9AC3-456258747FE5}" dt="2023-11-16T16:08:23.975" v="4829" actId="2696"/>
        <pc:sldMkLst>
          <pc:docMk/>
          <pc:sldMk cId="563441859" sldId="373"/>
        </pc:sldMkLst>
        <pc:picChg chg="add mod">
          <ac:chgData name="autonomoussystems@outlook.com" userId="146d25dff316dded" providerId="LiveId" clId="{8DE0C803-1991-422C-9AC3-456258747FE5}" dt="2023-11-14T10:43:00.581" v="1015" actId="1076"/>
          <ac:picMkLst>
            <pc:docMk/>
            <pc:sldMk cId="563441859" sldId="373"/>
            <ac:picMk id="6" creationId="{06CDD041-D950-61C2-120C-8A90E7AA5A33}"/>
          </ac:picMkLst>
        </pc:picChg>
      </pc:sldChg>
      <pc:sldChg chg="addSp delSp modSp add del mod modAnim">
        <pc:chgData name="autonomoussystems@outlook.com" userId="146d25dff316dded" providerId="LiveId" clId="{8DE0C803-1991-422C-9AC3-456258747FE5}" dt="2023-11-16T16:12:58.541" v="5011" actId="47"/>
        <pc:sldMkLst>
          <pc:docMk/>
          <pc:sldMk cId="722782983" sldId="373"/>
        </pc:sldMkLst>
        <pc:spChg chg="del">
          <ac:chgData name="autonomoussystems@outlook.com" userId="146d25dff316dded" providerId="LiveId" clId="{8DE0C803-1991-422C-9AC3-456258747FE5}" dt="2023-11-16T16:12:39.546" v="5007" actId="478"/>
          <ac:spMkLst>
            <pc:docMk/>
            <pc:sldMk cId="722782983" sldId="373"/>
            <ac:spMk id="2" creationId="{1262B287-3453-B813-709B-23BE374BAA1B}"/>
          </ac:spMkLst>
        </pc:spChg>
        <pc:spChg chg="add del mod">
          <ac:chgData name="autonomoussystems@outlook.com" userId="146d25dff316dded" providerId="LiveId" clId="{8DE0C803-1991-422C-9AC3-456258747FE5}" dt="2023-11-16T16:12:41.309" v="5008" actId="478"/>
          <ac:spMkLst>
            <pc:docMk/>
            <pc:sldMk cId="722782983" sldId="373"/>
            <ac:spMk id="9" creationId="{F9B57710-7854-179B-798F-9317D5BA139A}"/>
          </ac:spMkLst>
        </pc:spChg>
        <pc:spChg chg="add mod">
          <ac:chgData name="autonomoussystems@outlook.com" userId="146d25dff316dded" providerId="LiveId" clId="{8DE0C803-1991-422C-9AC3-456258747FE5}" dt="2023-11-16T16:12:41.853" v="5009"/>
          <ac:spMkLst>
            <pc:docMk/>
            <pc:sldMk cId="722782983" sldId="373"/>
            <ac:spMk id="10" creationId="{1DF48CCD-8E10-A52D-DEEF-CF4DBE81CAB6}"/>
          </ac:spMkLst>
        </pc:spChg>
        <pc:picChg chg="del">
          <ac:chgData name="autonomoussystems@outlook.com" userId="146d25dff316dded" providerId="LiveId" clId="{8DE0C803-1991-422C-9AC3-456258747FE5}" dt="2023-11-16T16:12:55.518" v="5010" actId="478"/>
          <ac:picMkLst>
            <pc:docMk/>
            <pc:sldMk cId="722782983" sldId="373"/>
            <ac:picMk id="6" creationId="{06CDD041-D950-61C2-120C-8A90E7AA5A33}"/>
          </ac:picMkLst>
        </pc:picChg>
      </pc:sldChg>
      <pc:sldChg chg="add del">
        <pc:chgData name="autonomoussystems@outlook.com" userId="146d25dff316dded" providerId="LiveId" clId="{8DE0C803-1991-422C-9AC3-456258747FE5}" dt="2023-11-16T16:08:23.975" v="4829" actId="2696"/>
        <pc:sldMkLst>
          <pc:docMk/>
          <pc:sldMk cId="3361749271" sldId="374"/>
        </pc:sldMkLst>
      </pc:sldChg>
      <pc:sldChg chg="add del">
        <pc:chgData name="autonomoussystems@outlook.com" userId="146d25dff316dded" providerId="LiveId" clId="{8DE0C803-1991-422C-9AC3-456258747FE5}" dt="2023-11-16T16:13:57.330" v="5032" actId="47"/>
        <pc:sldMkLst>
          <pc:docMk/>
          <pc:sldMk cId="3803729530" sldId="374"/>
        </pc:sldMkLst>
      </pc:sldChg>
      <pc:sldChg chg="add ord">
        <pc:chgData name="autonomoussystems@outlook.com" userId="146d25dff316dded" providerId="LiveId" clId="{8DE0C803-1991-422C-9AC3-456258747FE5}" dt="2023-11-18T13:57:24.928" v="6549"/>
        <pc:sldMkLst>
          <pc:docMk/>
          <pc:sldMk cId="259147018" sldId="375"/>
        </pc:sldMkLst>
      </pc:sldChg>
      <pc:sldChg chg="addSp delSp modSp new del mod modAnim">
        <pc:chgData name="autonomoussystems@outlook.com" userId="146d25dff316dded" providerId="LiveId" clId="{8DE0C803-1991-422C-9AC3-456258747FE5}" dt="2023-11-16T16:08:23.975" v="4829" actId="2696"/>
        <pc:sldMkLst>
          <pc:docMk/>
          <pc:sldMk cId="3138118304" sldId="375"/>
        </pc:sldMkLst>
        <pc:spChg chg="del">
          <ac:chgData name="autonomoussystems@outlook.com" userId="146d25dff316dded" providerId="LiveId" clId="{8DE0C803-1991-422C-9AC3-456258747FE5}" dt="2023-11-14T10:44:56.834" v="1024"/>
          <ac:spMkLst>
            <pc:docMk/>
            <pc:sldMk cId="3138118304" sldId="375"/>
            <ac:spMk id="2" creationId="{0D987DCF-6A32-2D55-AB06-5FEAC6E4A481}"/>
          </ac:spMkLst>
        </pc:spChg>
        <pc:spChg chg="mod">
          <ac:chgData name="autonomoussystems@outlook.com" userId="146d25dff316dded" providerId="LiveId" clId="{8DE0C803-1991-422C-9AC3-456258747FE5}" dt="2023-11-14T11:21:50.300" v="1171" actId="20577"/>
          <ac:spMkLst>
            <pc:docMk/>
            <pc:sldMk cId="3138118304" sldId="375"/>
            <ac:spMk id="3" creationId="{997716B4-FAD9-0D76-0462-96460460ADB6}"/>
          </ac:spMkLst>
        </pc:spChg>
        <pc:spChg chg="add mod">
          <ac:chgData name="autonomoussystems@outlook.com" userId="146d25dff316dded" providerId="LiveId" clId="{8DE0C803-1991-422C-9AC3-456258747FE5}" dt="2023-11-14T11:19:41.731" v="1060" actId="688"/>
          <ac:spMkLst>
            <pc:docMk/>
            <pc:sldMk cId="3138118304" sldId="375"/>
            <ac:spMk id="5" creationId="{E9A0D8CE-4AD4-B05D-ABD0-FC1C4945C899}"/>
          </ac:spMkLst>
        </pc:spChg>
        <pc:picChg chg="add mod">
          <ac:chgData name="autonomoussystems@outlook.com" userId="146d25dff316dded" providerId="LiveId" clId="{8DE0C803-1991-422C-9AC3-456258747FE5}" dt="2023-11-14T11:18:18.974" v="1028" actId="1076"/>
          <ac:picMkLst>
            <pc:docMk/>
            <pc:sldMk cId="3138118304" sldId="375"/>
            <ac:picMk id="1026" creationId="{63DEE456-26E9-8AE1-E3ED-2C97BF00D722}"/>
          </ac:picMkLst>
        </pc:picChg>
        <pc:picChg chg="add mod">
          <ac:chgData name="autonomoussystems@outlook.com" userId="146d25dff316dded" providerId="LiveId" clId="{8DE0C803-1991-422C-9AC3-456258747FE5}" dt="2023-11-14T11:18:34.364" v="1030"/>
          <ac:picMkLst>
            <pc:docMk/>
            <pc:sldMk cId="3138118304" sldId="375"/>
            <ac:picMk id="1028" creationId="{BD73D020-DF86-75D7-B90C-BFB05F6E67E4}"/>
          </ac:picMkLst>
        </pc:picChg>
      </pc:sldChg>
      <pc:sldChg chg="addSp modSp add mod ord modAnim">
        <pc:chgData name="autonomoussystems@outlook.com" userId="146d25dff316dded" providerId="LiveId" clId="{8DE0C803-1991-422C-9AC3-456258747FE5}" dt="2023-12-10T14:06:57.625" v="9896" actId="115"/>
        <pc:sldMkLst>
          <pc:docMk/>
          <pc:sldMk cId="1265369512" sldId="376"/>
        </pc:sldMkLst>
        <pc:spChg chg="add mod">
          <ac:chgData name="autonomoussystems@outlook.com" userId="146d25dff316dded" providerId="LiveId" clId="{8DE0C803-1991-422C-9AC3-456258747FE5}" dt="2023-11-14T11:31:17.499" v="1348" actId="164"/>
          <ac:spMkLst>
            <pc:docMk/>
            <pc:sldMk cId="1265369512" sldId="376"/>
            <ac:spMk id="5" creationId="{6C51E62F-793D-92A0-815C-E720742084ED}"/>
          </ac:spMkLst>
        </pc:spChg>
        <pc:spChg chg="mod">
          <ac:chgData name="autonomoussystems@outlook.com" userId="146d25dff316dded" providerId="LiveId" clId="{8DE0C803-1991-422C-9AC3-456258747FE5}" dt="2023-11-17T16:43:40.474" v="6414"/>
          <ac:spMkLst>
            <pc:docMk/>
            <pc:sldMk cId="1265369512" sldId="376"/>
            <ac:spMk id="6" creationId="{4C1C7D8B-6E84-9982-03B6-F076F41BEED0}"/>
          </ac:spMkLst>
        </pc:spChg>
        <pc:spChg chg="mod">
          <ac:chgData name="autonomoussystems@outlook.com" userId="146d25dff316dded" providerId="LiveId" clId="{8DE0C803-1991-422C-9AC3-456258747FE5}" dt="2023-11-14T11:33:10.664" v="1478" actId="1076"/>
          <ac:spMkLst>
            <pc:docMk/>
            <pc:sldMk cId="1265369512" sldId="376"/>
            <ac:spMk id="14" creationId="{F0002B15-E090-1FEA-48E2-22B8C55A0289}"/>
          </ac:spMkLst>
        </pc:spChg>
        <pc:spChg chg="mod">
          <ac:chgData name="autonomoussystems@outlook.com" userId="146d25dff316dded" providerId="LiveId" clId="{8DE0C803-1991-422C-9AC3-456258747FE5}" dt="2023-11-14T11:31:17.499" v="1348" actId="164"/>
          <ac:spMkLst>
            <pc:docMk/>
            <pc:sldMk cId="1265369512" sldId="376"/>
            <ac:spMk id="16" creationId="{CB66E8AB-6B91-3F6B-274A-94B157708BB1}"/>
          </ac:spMkLst>
        </pc:spChg>
        <pc:spChg chg="mod">
          <ac:chgData name="autonomoussystems@outlook.com" userId="146d25dff316dded" providerId="LiveId" clId="{8DE0C803-1991-422C-9AC3-456258747FE5}" dt="2023-11-14T11:31:17.499" v="1348" actId="164"/>
          <ac:spMkLst>
            <pc:docMk/>
            <pc:sldMk cId="1265369512" sldId="376"/>
            <ac:spMk id="17" creationId="{4D352BD6-00FE-5697-12EB-46BDB9E8DDF1}"/>
          </ac:spMkLst>
        </pc:spChg>
        <pc:spChg chg="mod">
          <ac:chgData name="autonomoussystems@outlook.com" userId="146d25dff316dded" providerId="LiveId" clId="{8DE0C803-1991-422C-9AC3-456258747FE5}" dt="2023-11-14T11:31:17.499" v="1348" actId="164"/>
          <ac:spMkLst>
            <pc:docMk/>
            <pc:sldMk cId="1265369512" sldId="376"/>
            <ac:spMk id="18" creationId="{DE72756A-ED48-D3AE-4F04-8428ADB474BE}"/>
          </ac:spMkLst>
        </pc:spChg>
        <pc:grpChg chg="add mod">
          <ac:chgData name="autonomoussystems@outlook.com" userId="146d25dff316dded" providerId="LiveId" clId="{8DE0C803-1991-422C-9AC3-456258747FE5}" dt="2023-11-14T11:31:17.499" v="1348" actId="164"/>
          <ac:grpSpMkLst>
            <pc:docMk/>
            <pc:sldMk cId="1265369512" sldId="376"/>
            <ac:grpSpMk id="43" creationId="{751B80F1-1890-20FD-6217-AF159344402B}"/>
          </ac:grpSpMkLst>
        </pc:grpChg>
        <pc:graphicFrameChg chg="modGraphic">
          <ac:chgData name="autonomoussystems@outlook.com" userId="146d25dff316dded" providerId="LiveId" clId="{8DE0C803-1991-422C-9AC3-456258747FE5}" dt="2023-12-10T14:06:57.625" v="9896" actId="115"/>
          <ac:graphicFrameMkLst>
            <pc:docMk/>
            <pc:sldMk cId="1265369512" sldId="376"/>
            <ac:graphicFrameMk id="7" creationId="{2D6824A3-179C-0F40-EA8D-BA58B37A2B78}"/>
          </ac:graphicFrameMkLst>
        </pc:graphicFrameChg>
        <pc:cxnChg chg="add mod">
          <ac:chgData name="autonomoussystems@outlook.com" userId="146d25dff316dded" providerId="LiveId" clId="{8DE0C803-1991-422C-9AC3-456258747FE5}" dt="2023-11-14T11:31:17.499" v="1348" actId="164"/>
          <ac:cxnSpMkLst>
            <pc:docMk/>
            <pc:sldMk cId="1265369512" sldId="376"/>
            <ac:cxnSpMk id="9" creationId="{BA656E11-9B06-9EC3-81A1-E2E77B21477C}"/>
          </ac:cxnSpMkLst>
        </pc:cxnChg>
        <pc:cxnChg chg="mod">
          <ac:chgData name="autonomoussystems@outlook.com" userId="146d25dff316dded" providerId="LiveId" clId="{8DE0C803-1991-422C-9AC3-456258747FE5}" dt="2023-11-14T11:31:17.499" v="1348" actId="164"/>
          <ac:cxnSpMkLst>
            <pc:docMk/>
            <pc:sldMk cId="1265369512" sldId="376"/>
            <ac:cxnSpMk id="21" creationId="{D9AC66A5-9CE7-F1B4-AFB1-727C56A5DD88}"/>
          </ac:cxnSpMkLst>
        </pc:cxnChg>
        <pc:cxnChg chg="mod">
          <ac:chgData name="autonomoussystems@outlook.com" userId="146d25dff316dded" providerId="LiveId" clId="{8DE0C803-1991-422C-9AC3-456258747FE5}" dt="2023-11-14T11:31:17.499" v="1348" actId="164"/>
          <ac:cxnSpMkLst>
            <pc:docMk/>
            <pc:sldMk cId="1265369512" sldId="376"/>
            <ac:cxnSpMk id="24" creationId="{8CA052FB-8F18-89DE-7D85-479CC2BF69EB}"/>
          </ac:cxnSpMkLst>
        </pc:cxnChg>
        <pc:cxnChg chg="mod">
          <ac:chgData name="autonomoussystems@outlook.com" userId="146d25dff316dded" providerId="LiveId" clId="{8DE0C803-1991-422C-9AC3-456258747FE5}" dt="2023-11-14T11:31:17.499" v="1348" actId="164"/>
          <ac:cxnSpMkLst>
            <pc:docMk/>
            <pc:sldMk cId="1265369512" sldId="376"/>
            <ac:cxnSpMk id="29" creationId="{55503BC0-16E8-6439-A30B-06ED7CAA955D}"/>
          </ac:cxnSpMkLst>
        </pc:cxnChg>
      </pc:sldChg>
      <pc:sldChg chg="addSp delSp modSp add del mod delAnim modAnim">
        <pc:chgData name="autonomoussystems@outlook.com" userId="146d25dff316dded" providerId="LiveId" clId="{8DE0C803-1991-422C-9AC3-456258747FE5}" dt="2023-11-14T12:33:47.494" v="2312" actId="47"/>
        <pc:sldMkLst>
          <pc:docMk/>
          <pc:sldMk cId="1138598963" sldId="377"/>
        </pc:sldMkLst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" creationId="{7D62DA42-4C08-A863-51FE-99802FC4C2FA}"/>
          </ac:spMkLst>
        </pc:spChg>
        <pc:spChg chg="add mod">
          <ac:chgData name="autonomoussystems@outlook.com" userId="146d25dff316dded" providerId="LiveId" clId="{8DE0C803-1991-422C-9AC3-456258747FE5}" dt="2023-11-14T12:33:35.387" v="2308" actId="14100"/>
          <ac:spMkLst>
            <pc:docMk/>
            <pc:sldMk cId="1138598963" sldId="377"/>
            <ac:spMk id="12" creationId="{6098E78D-AE04-E069-D5AF-007CE9A2270D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486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491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9:00.353" v="2010" actId="478"/>
          <ac:spMkLst>
            <pc:docMk/>
            <pc:sldMk cId="1138598963" sldId="377"/>
            <ac:spMk id="20495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498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499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500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538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539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541" creationId="{00000000-0000-0000-0000-000000000000}"/>
          </ac:spMkLst>
        </pc:spChg>
        <pc:spChg chg="del">
          <ac:chgData name="autonomoussystems@outlook.com" userId="146d25dff316dded" providerId="LiveId" clId="{8DE0C803-1991-422C-9AC3-456258747FE5}" dt="2023-11-14T12:28:57.905" v="2009" actId="478"/>
          <ac:spMkLst>
            <pc:docMk/>
            <pc:sldMk cId="1138598963" sldId="377"/>
            <ac:spMk id="20542" creationId="{00000000-0000-0000-0000-000000000000}"/>
          </ac:spMkLst>
        </pc:spChg>
        <pc:spChg chg="mod">
          <ac:chgData name="autonomoussystems@outlook.com" userId="146d25dff316dded" providerId="LiveId" clId="{8DE0C803-1991-422C-9AC3-456258747FE5}" dt="2023-11-14T12:29:33.930" v="2016" actId="14100"/>
          <ac:spMkLst>
            <pc:docMk/>
            <pc:sldMk cId="1138598963" sldId="377"/>
            <ac:spMk id="20592" creationId="{00000000-0000-0000-0000-000000000000}"/>
          </ac:spMkLst>
        </pc:spChg>
        <pc:grpChg chg="del">
          <ac:chgData name="autonomoussystems@outlook.com" userId="146d25dff316dded" providerId="LiveId" clId="{8DE0C803-1991-422C-9AC3-456258747FE5}" dt="2023-11-14T12:28:57.905" v="2009" actId="478"/>
          <ac:grpSpMkLst>
            <pc:docMk/>
            <pc:sldMk cId="1138598963" sldId="377"/>
            <ac:grpSpMk id="9" creationId="{E01768C4-81D5-C7F0-295E-5EA67B3508FE}"/>
          </ac:grpSpMkLst>
        </pc:grpChg>
        <pc:grpChg chg="del">
          <ac:chgData name="autonomoussystems@outlook.com" userId="146d25dff316dded" providerId="LiveId" clId="{8DE0C803-1991-422C-9AC3-456258747FE5}" dt="2023-11-14T12:28:57.905" v="2009" actId="478"/>
          <ac:grpSpMkLst>
            <pc:docMk/>
            <pc:sldMk cId="1138598963" sldId="377"/>
            <ac:grpSpMk id="20561" creationId="{00000000-0000-0000-0000-000000000000}"/>
          </ac:grpSpMkLst>
        </pc:grpChg>
        <pc:picChg chg="del">
          <ac:chgData name="autonomoussystems@outlook.com" userId="146d25dff316dded" providerId="LiveId" clId="{8DE0C803-1991-422C-9AC3-456258747FE5}" dt="2023-11-14T12:28:57.905" v="2009" actId="478"/>
          <ac:picMkLst>
            <pc:docMk/>
            <pc:sldMk cId="1138598963" sldId="377"/>
            <ac:picMk id="4" creationId="{E82001D8-6BF3-FD37-05D3-387E840B62CE}"/>
          </ac:picMkLst>
        </pc:picChg>
        <pc:picChg chg="del">
          <ac:chgData name="autonomoussystems@outlook.com" userId="146d25dff316dded" providerId="LiveId" clId="{8DE0C803-1991-422C-9AC3-456258747FE5}" dt="2023-11-14T12:28:57.905" v="2009" actId="478"/>
          <ac:picMkLst>
            <pc:docMk/>
            <pc:sldMk cId="1138598963" sldId="377"/>
            <ac:picMk id="5" creationId="{AE3304C4-3E85-D1B5-F519-E799435329D5}"/>
          </ac:picMkLst>
        </pc:picChg>
      </pc:sldChg>
      <pc:sldChg chg="addSp delSp modSp add del mod ord modAnim">
        <pc:chgData name="autonomoussystems@outlook.com" userId="146d25dff316dded" providerId="LiveId" clId="{8DE0C803-1991-422C-9AC3-456258747FE5}" dt="2023-11-16T16:40:17.683" v="5783" actId="47"/>
        <pc:sldMkLst>
          <pc:docMk/>
          <pc:sldMk cId="1802421293" sldId="378"/>
        </pc:sldMkLst>
        <pc:spChg chg="del">
          <ac:chgData name="autonomoussystems@outlook.com" userId="146d25dff316dded" providerId="LiveId" clId="{8DE0C803-1991-422C-9AC3-456258747FE5}" dt="2023-11-16T16:39:51.618" v="5780" actId="478"/>
          <ac:spMkLst>
            <pc:docMk/>
            <pc:sldMk cId="1802421293" sldId="378"/>
            <ac:spMk id="11" creationId="{B872B6CE-0B3C-8ADF-C38C-4F1096A4F24C}"/>
          </ac:spMkLst>
        </pc:spChg>
        <pc:spChg chg="add mod">
          <ac:chgData name="autonomoussystems@outlook.com" userId="146d25dff316dded" providerId="LiveId" clId="{8DE0C803-1991-422C-9AC3-456258747FE5}" dt="2023-11-14T12:33:43.363" v="2310" actId="1076"/>
          <ac:spMkLst>
            <pc:docMk/>
            <pc:sldMk cId="1802421293" sldId="378"/>
            <ac:spMk id="12" creationId="{BF34B183-FDFC-5ED4-F521-2A5A703C7E72}"/>
          </ac:spMkLst>
        </pc:spChg>
        <pc:graphicFrameChg chg="del">
          <ac:chgData name="autonomoussystems@outlook.com" userId="146d25dff316dded" providerId="LiveId" clId="{8DE0C803-1991-422C-9AC3-456258747FE5}" dt="2023-11-16T16:39:48.453" v="5779" actId="478"/>
          <ac:graphicFrameMkLst>
            <pc:docMk/>
            <pc:sldMk cId="1802421293" sldId="378"/>
            <ac:graphicFrameMk id="10" creationId="{E4974E57-9BE5-5CCC-63FF-8254E5649F49}"/>
          </ac:graphicFrameMkLst>
        </pc:graphicFrameChg>
        <pc:graphicFrameChg chg="add mod">
          <ac:chgData name="autonomoussystems@outlook.com" userId="146d25dff316dded" providerId="LiveId" clId="{8DE0C803-1991-422C-9AC3-456258747FE5}" dt="2023-11-14T12:34:15.481" v="2315" actId="1076"/>
          <ac:graphicFrameMkLst>
            <pc:docMk/>
            <pc:sldMk cId="1802421293" sldId="378"/>
            <ac:graphicFrameMk id="13" creationId="{B2FC70DD-A48D-D065-6C1D-7FA76799FBD4}"/>
          </ac:graphicFrameMkLst>
        </pc:graphicFrameChg>
        <pc:picChg chg="del">
          <ac:chgData name="autonomoussystems@outlook.com" userId="146d25dff316dded" providerId="LiveId" clId="{8DE0C803-1991-422C-9AC3-456258747FE5}" dt="2023-11-14T12:34:08.395" v="2313" actId="478"/>
          <ac:picMkLst>
            <pc:docMk/>
            <pc:sldMk cId="1802421293" sldId="378"/>
            <ac:picMk id="5" creationId="{AE3304C4-3E85-D1B5-F519-E799435329D5}"/>
          </ac:picMkLst>
        </pc:picChg>
      </pc:sldChg>
      <pc:sldChg chg="addSp delSp modSp add mod ord delAnim modAnim">
        <pc:chgData name="autonomoussystems@outlook.com" userId="146d25dff316dded" providerId="LiveId" clId="{8DE0C803-1991-422C-9AC3-456258747FE5}" dt="2023-12-10T13:59:50.119" v="9583" actId="207"/>
        <pc:sldMkLst>
          <pc:docMk/>
          <pc:sldMk cId="1834912253" sldId="379"/>
        </pc:sldMkLst>
        <pc:spChg chg="mod">
          <ac:chgData name="autonomoussystems@outlook.com" userId="146d25dff316dded" providerId="LiveId" clId="{8DE0C803-1991-422C-9AC3-456258747FE5}" dt="2023-12-10T13:59:32.842" v="9579" actId="207"/>
          <ac:spMkLst>
            <pc:docMk/>
            <pc:sldMk cId="1834912253" sldId="379"/>
            <ac:spMk id="2" creationId="{1262B287-3453-B813-709B-23BE374BAA1B}"/>
          </ac:spMkLst>
        </pc:spChg>
        <pc:spChg chg="add mod">
          <ac:chgData name="autonomoussystems@outlook.com" userId="146d25dff316dded" providerId="LiveId" clId="{8DE0C803-1991-422C-9AC3-456258747FE5}" dt="2023-12-10T13:59:50.119" v="9583" actId="207"/>
          <ac:spMkLst>
            <pc:docMk/>
            <pc:sldMk cId="1834912253" sldId="379"/>
            <ac:spMk id="8" creationId="{269C863E-F6B9-495E-5EC8-6DF9FB9EB227}"/>
          </ac:spMkLst>
        </pc:spChg>
        <pc:spChg chg="mod">
          <ac:chgData name="autonomoussystems@outlook.com" userId="146d25dff316dded" providerId="LiveId" clId="{8DE0C803-1991-422C-9AC3-456258747FE5}" dt="2023-12-10T13:59:39.267" v="9580" actId="207"/>
          <ac:spMkLst>
            <pc:docMk/>
            <pc:sldMk cId="1834912253" sldId="379"/>
            <ac:spMk id="14" creationId="{5F8B1E8D-F0BE-4E85-71E7-EC6C50D60857}"/>
          </ac:spMkLst>
        </pc:spChg>
        <pc:spChg chg="mod">
          <ac:chgData name="autonomoussystems@outlook.com" userId="146d25dff316dded" providerId="LiveId" clId="{8DE0C803-1991-422C-9AC3-456258747FE5}" dt="2023-12-10T13:59:43.033" v="9581" actId="207"/>
          <ac:spMkLst>
            <pc:docMk/>
            <pc:sldMk cId="1834912253" sldId="379"/>
            <ac:spMk id="15" creationId="{0C727849-A471-9FFC-C7C8-934E57F2A20A}"/>
          </ac:spMkLst>
        </pc:spChg>
        <pc:picChg chg="add del mod">
          <ac:chgData name="autonomoussystems@outlook.com" userId="146d25dff316dded" providerId="LiveId" clId="{8DE0C803-1991-422C-9AC3-456258747FE5}" dt="2023-11-16T16:15:56.901" v="5043" actId="478"/>
          <ac:picMkLst>
            <pc:docMk/>
            <pc:sldMk cId="1834912253" sldId="379"/>
            <ac:picMk id="5" creationId="{97C18F37-4909-0DCA-C0B9-2EC66664BB36}"/>
          </ac:picMkLst>
        </pc:picChg>
        <pc:picChg chg="add mod">
          <ac:chgData name="autonomoussystems@outlook.com" userId="146d25dff316dded" providerId="LiveId" clId="{8DE0C803-1991-422C-9AC3-456258747FE5}" dt="2023-12-10T13:59:02.267" v="9577" actId="14100"/>
          <ac:picMkLst>
            <pc:docMk/>
            <pc:sldMk cId="1834912253" sldId="379"/>
            <ac:picMk id="6" creationId="{68FC6588-A76B-C4EF-ABA6-6FADE62BA830}"/>
          </ac:picMkLst>
        </pc:picChg>
        <pc:picChg chg="del mod">
          <ac:chgData name="autonomoussystems@outlook.com" userId="146d25dff316dded" providerId="LiveId" clId="{8DE0C803-1991-422C-9AC3-456258747FE5}" dt="2023-12-10T13:59:46.491" v="9582" actId="478"/>
          <ac:picMkLst>
            <pc:docMk/>
            <pc:sldMk cId="1834912253" sldId="379"/>
            <ac:picMk id="7" creationId="{2AE4E1EF-A96A-3EA3-227E-06B0E5CF2D9A}"/>
          </ac:picMkLst>
        </pc:picChg>
      </pc:sldChg>
      <pc:sldChg chg="add del ord">
        <pc:chgData name="autonomoussystems@outlook.com" userId="146d25dff316dded" providerId="LiveId" clId="{8DE0C803-1991-422C-9AC3-456258747FE5}" dt="2023-11-16T15:59:05.964" v="4308" actId="47"/>
        <pc:sldMkLst>
          <pc:docMk/>
          <pc:sldMk cId="3216820437" sldId="380"/>
        </pc:sldMkLst>
      </pc:sldChg>
      <pc:sldChg chg="addSp delSp modSp add mod ord modAnim">
        <pc:chgData name="autonomoussystems@outlook.com" userId="146d25dff316dded" providerId="LiveId" clId="{8DE0C803-1991-422C-9AC3-456258747FE5}" dt="2023-11-23T09:43:26.565" v="8987" actId="21"/>
        <pc:sldMkLst>
          <pc:docMk/>
          <pc:sldMk cId="2058272139" sldId="381"/>
        </pc:sldMkLst>
        <pc:spChg chg="mod">
          <ac:chgData name="autonomoussystems@outlook.com" userId="146d25dff316dded" providerId="LiveId" clId="{8DE0C803-1991-422C-9AC3-456258747FE5}" dt="2023-11-16T15:54:54.286" v="4215" actId="113"/>
          <ac:spMkLst>
            <pc:docMk/>
            <pc:sldMk cId="2058272139" sldId="381"/>
            <ac:spMk id="2" creationId="{1262B287-3453-B813-709B-23BE374BAA1B}"/>
          </ac:spMkLst>
        </pc:spChg>
        <pc:picChg chg="add del mod">
          <ac:chgData name="autonomoussystems@outlook.com" userId="146d25dff316dded" providerId="LiveId" clId="{8DE0C803-1991-422C-9AC3-456258747FE5}" dt="2023-11-23T09:43:26.565" v="8987" actId="21"/>
          <ac:picMkLst>
            <pc:docMk/>
            <pc:sldMk cId="2058272139" sldId="381"/>
            <ac:picMk id="5" creationId="{EC2719DF-C638-F8DB-7824-C2E6DED1149C}"/>
          </ac:picMkLst>
        </pc:picChg>
        <pc:picChg chg="add del mod">
          <ac:chgData name="autonomoussystems@outlook.com" userId="146d25dff316dded" providerId="LiveId" clId="{8DE0C803-1991-422C-9AC3-456258747FE5}" dt="2023-11-23T09:43:26.565" v="8987" actId="21"/>
          <ac:picMkLst>
            <pc:docMk/>
            <pc:sldMk cId="2058272139" sldId="381"/>
            <ac:picMk id="6" creationId="{36E3CC72-62D4-0250-49C1-69F4ECD9C5DD}"/>
          </ac:picMkLst>
        </pc:picChg>
      </pc:sldChg>
      <pc:sldChg chg="addSp delSp modSp add mod ord delAnim modAnim">
        <pc:chgData name="autonomoussystems@outlook.com" userId="146d25dff316dded" providerId="LiveId" clId="{8DE0C803-1991-422C-9AC3-456258747FE5}" dt="2023-12-10T14:14:31.672" v="9984"/>
        <pc:sldMkLst>
          <pc:docMk/>
          <pc:sldMk cId="1039053972" sldId="382"/>
        </pc:sldMkLst>
        <pc:spChg chg="mod">
          <ac:chgData name="autonomoussystems@outlook.com" userId="146d25dff316dded" providerId="LiveId" clId="{8DE0C803-1991-422C-9AC3-456258747FE5}" dt="2023-11-23T09:44:16.214" v="8994" actId="27636"/>
          <ac:spMkLst>
            <pc:docMk/>
            <pc:sldMk cId="1039053972" sldId="382"/>
            <ac:spMk id="2" creationId="{1262B287-3453-B813-709B-23BE374BAA1B}"/>
          </ac:spMkLst>
        </pc:spChg>
        <pc:picChg chg="add del mod">
          <ac:chgData name="autonomoussystems@outlook.com" userId="146d25dff316dded" providerId="LiveId" clId="{8DE0C803-1991-422C-9AC3-456258747FE5}" dt="2023-11-23T09:43:33.637" v="8988" actId="478"/>
          <ac:picMkLst>
            <pc:docMk/>
            <pc:sldMk cId="1039053972" sldId="382"/>
            <ac:picMk id="5" creationId="{9FADC461-27DB-9429-457F-6764C42248BE}"/>
          </ac:picMkLst>
        </pc:picChg>
        <pc:picChg chg="del">
          <ac:chgData name="autonomoussystems@outlook.com" userId="146d25dff316dded" providerId="LiveId" clId="{8DE0C803-1991-422C-9AC3-456258747FE5}" dt="2023-11-16T15:41:53.694" v="3886" actId="478"/>
          <ac:picMkLst>
            <pc:docMk/>
            <pc:sldMk cId="1039053972" sldId="382"/>
            <ac:picMk id="5" creationId="{EC2719DF-C638-F8DB-7824-C2E6DED1149C}"/>
          </ac:picMkLst>
        </pc:picChg>
        <pc:picChg chg="del">
          <ac:chgData name="autonomoussystems@outlook.com" userId="146d25dff316dded" providerId="LiveId" clId="{8DE0C803-1991-422C-9AC3-456258747FE5}" dt="2023-11-16T15:41:54.438" v="3887" actId="478"/>
          <ac:picMkLst>
            <pc:docMk/>
            <pc:sldMk cId="1039053972" sldId="382"/>
            <ac:picMk id="6" creationId="{36E3CC72-62D4-0250-49C1-69F4ECD9C5DD}"/>
          </ac:picMkLst>
        </pc:picChg>
        <pc:picChg chg="add mod">
          <ac:chgData name="autonomoussystems@outlook.com" userId="146d25dff316dded" providerId="LiveId" clId="{8DE0C803-1991-422C-9AC3-456258747FE5}" dt="2023-11-23T09:43:41.684" v="8990" actId="1076"/>
          <ac:picMkLst>
            <pc:docMk/>
            <pc:sldMk cId="1039053972" sldId="382"/>
            <ac:picMk id="6" creationId="{C79AA2CC-7B14-9009-5170-E48640AE5EFA}"/>
          </ac:picMkLst>
        </pc:picChg>
        <pc:picChg chg="add mod">
          <ac:chgData name="autonomoussystems@outlook.com" userId="146d25dff316dded" providerId="LiveId" clId="{8DE0C803-1991-422C-9AC3-456258747FE5}" dt="2023-11-18T13:58:30.177" v="6555" actId="1076"/>
          <ac:picMkLst>
            <pc:docMk/>
            <pc:sldMk cId="1039053972" sldId="382"/>
            <ac:picMk id="7" creationId="{E945CFD0-17BB-74A6-8479-A051F24209E4}"/>
          </ac:picMkLst>
        </pc:picChg>
        <pc:picChg chg="add mod">
          <ac:chgData name="autonomoussystems@outlook.com" userId="146d25dff316dded" providerId="LiveId" clId="{8DE0C803-1991-422C-9AC3-456258747FE5}" dt="2023-11-23T09:44:37.202" v="8997" actId="1076"/>
          <ac:picMkLst>
            <pc:docMk/>
            <pc:sldMk cId="1039053972" sldId="382"/>
            <ac:picMk id="8" creationId="{33FBCA4C-1F25-79FB-1137-4E2E9A2102D1}"/>
          </ac:picMkLst>
        </pc:picChg>
      </pc:sldChg>
      <pc:sldChg chg="addSp delSp modSp add mod modAnim">
        <pc:chgData name="autonomoussystems@outlook.com" userId="146d25dff316dded" providerId="LiveId" clId="{8DE0C803-1991-422C-9AC3-456258747FE5}" dt="2023-11-17T16:31:37.914" v="6404" actId="20577"/>
        <pc:sldMkLst>
          <pc:docMk/>
          <pc:sldMk cId="4283351342" sldId="383"/>
        </pc:sldMkLst>
        <pc:spChg chg="mod">
          <ac:chgData name="autonomoussystems@outlook.com" userId="146d25dff316dded" providerId="LiveId" clId="{8DE0C803-1991-422C-9AC3-456258747FE5}" dt="2023-11-16T16:05:51.528" v="4777" actId="20577"/>
          <ac:spMkLst>
            <pc:docMk/>
            <pc:sldMk cId="4283351342" sldId="383"/>
            <ac:spMk id="2" creationId="{27F3FE26-87C0-C643-AF70-4D50CE84E40D}"/>
          </ac:spMkLst>
        </pc:spChg>
        <pc:spChg chg="mod">
          <ac:chgData name="autonomoussystems@outlook.com" userId="146d25dff316dded" providerId="LiveId" clId="{8DE0C803-1991-422C-9AC3-456258747FE5}" dt="2023-11-17T16:31:37.914" v="6404" actId="20577"/>
          <ac:spMkLst>
            <pc:docMk/>
            <pc:sldMk cId="4283351342" sldId="383"/>
            <ac:spMk id="3" creationId="{A4CA67C5-6552-234D-0F51-16CB34D42815}"/>
          </ac:spMkLst>
        </pc:spChg>
        <pc:spChg chg="del">
          <ac:chgData name="autonomoussystems@outlook.com" userId="146d25dff316dded" providerId="LiveId" clId="{8DE0C803-1991-422C-9AC3-456258747FE5}" dt="2023-11-16T15:59:59.292" v="4317" actId="478"/>
          <ac:spMkLst>
            <pc:docMk/>
            <pc:sldMk cId="4283351342" sldId="383"/>
            <ac:spMk id="5" creationId="{A6033E15-C3BF-9594-8161-6F7E46F40139}"/>
          </ac:spMkLst>
        </pc:spChg>
        <pc:spChg chg="del">
          <ac:chgData name="autonomoussystems@outlook.com" userId="146d25dff316dded" providerId="LiveId" clId="{8DE0C803-1991-422C-9AC3-456258747FE5}" dt="2023-11-16T16:00:02.803" v="4318" actId="478"/>
          <ac:spMkLst>
            <pc:docMk/>
            <pc:sldMk cId="4283351342" sldId="383"/>
            <ac:spMk id="6" creationId="{8F036214-4B06-5260-3CBD-6EE5FFDAEE88}"/>
          </ac:spMkLst>
        </pc:spChg>
        <pc:spChg chg="add del mod">
          <ac:chgData name="autonomoussystems@outlook.com" userId="146d25dff316dded" providerId="LiveId" clId="{8DE0C803-1991-422C-9AC3-456258747FE5}" dt="2023-11-16T16:03:52.953" v="4528" actId="478"/>
          <ac:spMkLst>
            <pc:docMk/>
            <pc:sldMk cId="4283351342" sldId="383"/>
            <ac:spMk id="7" creationId="{5BA6157B-9FCA-19A2-F05F-13A5E44E2566}"/>
          </ac:spMkLst>
        </pc:spChg>
        <pc:spChg chg="add del mod">
          <ac:chgData name="autonomoussystems@outlook.com" userId="146d25dff316dded" providerId="LiveId" clId="{8DE0C803-1991-422C-9AC3-456258747FE5}" dt="2023-11-16T16:03:52.014" v="4527" actId="478"/>
          <ac:spMkLst>
            <pc:docMk/>
            <pc:sldMk cId="4283351342" sldId="383"/>
            <ac:spMk id="8" creationId="{2F2146EA-C043-F04E-489F-DBC09F392009}"/>
          </ac:spMkLst>
        </pc:spChg>
      </pc:sldChg>
      <pc:sldChg chg="addSp delSp modSp add mod ord delAnim modAnim">
        <pc:chgData name="autonomoussystems@outlook.com" userId="146d25dff316dded" providerId="LiveId" clId="{8DE0C803-1991-422C-9AC3-456258747FE5}" dt="2023-12-10T14:14:31.672" v="9984"/>
        <pc:sldMkLst>
          <pc:docMk/>
          <pc:sldMk cId="10804570" sldId="384"/>
        </pc:sldMkLst>
        <pc:spChg chg="mod">
          <ac:chgData name="autonomoussystems@outlook.com" userId="146d25dff316dded" providerId="LiveId" clId="{8DE0C803-1991-422C-9AC3-456258747FE5}" dt="2023-11-16T16:17:51.140" v="5111" actId="20577"/>
          <ac:spMkLst>
            <pc:docMk/>
            <pc:sldMk cId="10804570" sldId="384"/>
            <ac:spMk id="2" creationId="{1262B287-3453-B813-709B-23BE374BAA1B}"/>
          </ac:spMkLst>
        </pc:spChg>
        <pc:spChg chg="add">
          <ac:chgData name="autonomoussystems@outlook.com" userId="146d25dff316dded" providerId="LiveId" clId="{8DE0C803-1991-422C-9AC3-456258747FE5}" dt="2023-11-16T16:17:59.295" v="5115" actId="22"/>
          <ac:spMkLst>
            <pc:docMk/>
            <pc:sldMk cId="10804570" sldId="384"/>
            <ac:spMk id="8" creationId="{AF19BA70-578D-322A-B2B5-57F28C9F32C0}"/>
          </ac:spMkLst>
        </pc:spChg>
        <pc:spChg chg="del">
          <ac:chgData name="autonomoussystems@outlook.com" userId="146d25dff316dded" providerId="LiveId" clId="{8DE0C803-1991-422C-9AC3-456258747FE5}" dt="2023-11-16T16:17:55.480" v="5112" actId="478"/>
          <ac:spMkLst>
            <pc:docMk/>
            <pc:sldMk cId="10804570" sldId="384"/>
            <ac:spMk id="14" creationId="{5F8B1E8D-F0BE-4E85-71E7-EC6C50D60857}"/>
          </ac:spMkLst>
        </pc:spChg>
        <pc:spChg chg="del">
          <ac:chgData name="autonomoussystems@outlook.com" userId="146d25dff316dded" providerId="LiveId" clId="{8DE0C803-1991-422C-9AC3-456258747FE5}" dt="2023-11-16T16:17:57.295" v="5113" actId="478"/>
          <ac:spMkLst>
            <pc:docMk/>
            <pc:sldMk cId="10804570" sldId="384"/>
            <ac:spMk id="15" creationId="{0C727849-A471-9FFC-C7C8-934E57F2A20A}"/>
          </ac:spMkLst>
        </pc:spChg>
        <pc:picChg chg="add del mod">
          <ac:chgData name="autonomoussystems@outlook.com" userId="146d25dff316dded" providerId="LiveId" clId="{8DE0C803-1991-422C-9AC3-456258747FE5}" dt="2023-12-10T14:13:12.722" v="9981" actId="478"/>
          <ac:picMkLst>
            <pc:docMk/>
            <pc:sldMk cId="10804570" sldId="384"/>
            <ac:picMk id="5" creationId="{C3075143-F9AE-5937-BE95-381C1021C6FE}"/>
          </ac:picMkLst>
        </pc:picChg>
        <pc:picChg chg="del">
          <ac:chgData name="autonomoussystems@outlook.com" userId="146d25dff316dded" providerId="LiveId" clId="{8DE0C803-1991-422C-9AC3-456258747FE5}" dt="2023-12-10T14:13:00.609" v="9978" actId="478"/>
          <ac:picMkLst>
            <pc:docMk/>
            <pc:sldMk cId="10804570" sldId="384"/>
            <ac:picMk id="6" creationId="{68FC6588-A76B-C4EF-ABA6-6FADE62BA830}"/>
          </ac:picMkLst>
        </pc:picChg>
        <pc:picChg chg="del">
          <ac:chgData name="autonomoussystems@outlook.com" userId="146d25dff316dded" providerId="LiveId" clId="{8DE0C803-1991-422C-9AC3-456258747FE5}" dt="2023-11-16T16:17:58.055" v="5114" actId="478"/>
          <ac:picMkLst>
            <pc:docMk/>
            <pc:sldMk cId="10804570" sldId="384"/>
            <ac:picMk id="7" creationId="{2AE4E1EF-A96A-3EA3-227E-06B0E5CF2D9A}"/>
          </ac:picMkLst>
        </pc:picChg>
        <pc:picChg chg="add mod">
          <ac:chgData name="autonomoussystems@outlook.com" userId="146d25dff316dded" providerId="LiveId" clId="{8DE0C803-1991-422C-9AC3-456258747FE5}" dt="2023-12-10T14:13:13.307" v="9982"/>
          <ac:picMkLst>
            <pc:docMk/>
            <pc:sldMk cId="10804570" sldId="384"/>
            <ac:picMk id="7" creationId="{DE57DEE3-DCF9-F6F2-A043-266155097C14}"/>
          </ac:picMkLst>
        </pc:picChg>
      </pc:sldChg>
      <pc:sldChg chg="addSp delSp modSp add mod ord modAnim">
        <pc:chgData name="autonomoussystems@outlook.com" userId="146d25dff316dded" providerId="LiveId" clId="{8DE0C803-1991-422C-9AC3-456258747FE5}" dt="2023-11-23T09:42:20.025" v="8981" actId="1076"/>
        <pc:sldMkLst>
          <pc:docMk/>
          <pc:sldMk cId="1353139905" sldId="385"/>
        </pc:sldMkLst>
        <pc:spChg chg="del">
          <ac:chgData name="autonomoussystems@outlook.com" userId="146d25dff316dded" providerId="LiveId" clId="{8DE0C803-1991-422C-9AC3-456258747FE5}" dt="2023-11-16T16:27:14.150" v="5388" actId="478"/>
          <ac:spMkLst>
            <pc:docMk/>
            <pc:sldMk cId="1353139905" sldId="385"/>
            <ac:spMk id="8" creationId="{F029C907-1CB8-D12B-2D2D-7D5F70855B81}"/>
          </ac:spMkLst>
        </pc:spChg>
        <pc:spChg chg="mod">
          <ac:chgData name="autonomoussystems@outlook.com" userId="146d25dff316dded" providerId="LiveId" clId="{8DE0C803-1991-422C-9AC3-456258747FE5}" dt="2023-11-23T09:42:20.025" v="8981" actId="1076"/>
          <ac:spMkLst>
            <pc:docMk/>
            <pc:sldMk cId="1353139905" sldId="385"/>
            <ac:spMk id="12" creationId="{0E767916-D21C-D389-5813-1240580C8ABB}"/>
          </ac:spMkLst>
        </pc:spChg>
        <pc:picChg chg="add mod">
          <ac:chgData name="autonomoussystems@outlook.com" userId="146d25dff316dded" providerId="LiveId" clId="{8DE0C803-1991-422C-9AC3-456258747FE5}" dt="2023-11-23T09:42:16.214" v="8980"/>
          <ac:picMkLst>
            <pc:docMk/>
            <pc:sldMk cId="1353139905" sldId="385"/>
            <ac:picMk id="8" creationId="{274844D3-1852-5708-C413-F06DF468808D}"/>
          </ac:picMkLst>
        </pc:picChg>
      </pc:sldChg>
      <pc:sldChg chg="addSp delSp modSp add mod ord delAnim modAnim">
        <pc:chgData name="autonomoussystems@outlook.com" userId="146d25dff316dded" providerId="LiveId" clId="{8DE0C803-1991-422C-9AC3-456258747FE5}" dt="2023-11-23T09:42:35.875" v="8983" actId="1076"/>
        <pc:sldMkLst>
          <pc:docMk/>
          <pc:sldMk cId="2416150282" sldId="386"/>
        </pc:sldMkLst>
        <pc:spChg chg="mod">
          <ac:chgData name="autonomoussystems@outlook.com" userId="146d25dff316dded" providerId="LiveId" clId="{8DE0C803-1991-422C-9AC3-456258747FE5}" dt="2023-11-23T09:42:35.875" v="8983" actId="1076"/>
          <ac:spMkLst>
            <pc:docMk/>
            <pc:sldMk cId="2416150282" sldId="386"/>
            <ac:spMk id="8" creationId="{F029C907-1CB8-D12B-2D2D-7D5F70855B81}"/>
          </ac:spMkLst>
        </pc:spChg>
        <pc:spChg chg="mod">
          <ac:chgData name="autonomoussystems@outlook.com" userId="146d25dff316dded" providerId="LiveId" clId="{8DE0C803-1991-422C-9AC3-456258747FE5}" dt="2023-11-23T09:42:35.875" v="8983" actId="1076"/>
          <ac:spMkLst>
            <pc:docMk/>
            <pc:sldMk cId="2416150282" sldId="386"/>
            <ac:spMk id="12" creationId="{0E767916-D21C-D389-5813-1240580C8ABB}"/>
          </ac:spMkLst>
        </pc:spChg>
        <pc:spChg chg="del">
          <ac:chgData name="autonomoussystems@outlook.com" userId="146d25dff316dded" providerId="LiveId" clId="{8DE0C803-1991-422C-9AC3-456258747FE5}" dt="2023-11-16T16:27:45.297" v="5390" actId="478"/>
          <ac:spMkLst>
            <pc:docMk/>
            <pc:sldMk cId="2416150282" sldId="386"/>
            <ac:spMk id="19" creationId="{DA4EF60D-B2CD-13A0-BB26-2779652E7242}"/>
          </ac:spMkLst>
        </pc:spChg>
        <pc:graphicFrameChg chg="modGraphic">
          <ac:chgData name="autonomoussystems@outlook.com" userId="146d25dff316dded" providerId="LiveId" clId="{8DE0C803-1991-422C-9AC3-456258747FE5}" dt="2023-11-16T16:27:43.389" v="5389" actId="2165"/>
          <ac:graphicFrameMkLst>
            <pc:docMk/>
            <pc:sldMk cId="2416150282" sldId="386"/>
            <ac:graphicFrameMk id="7" creationId="{2D6824A3-179C-0F40-EA8D-BA58B37A2B78}"/>
          </ac:graphicFrameMkLst>
        </pc:graphicFrameChg>
        <pc:picChg chg="add mod">
          <ac:chgData name="autonomoussystems@outlook.com" userId="146d25dff316dded" providerId="LiveId" clId="{8DE0C803-1991-422C-9AC3-456258747FE5}" dt="2023-11-23T09:42:22.785" v="8982"/>
          <ac:picMkLst>
            <pc:docMk/>
            <pc:sldMk cId="2416150282" sldId="386"/>
            <ac:picMk id="19" creationId="{B851189D-0ACD-7457-DAB6-7E0A8788DAF5}"/>
          </ac:picMkLst>
        </pc:picChg>
      </pc:sldChg>
      <pc:sldChg chg="addSp modSp add del mod ord modAnim">
        <pc:chgData name="autonomoussystems@outlook.com" userId="146d25dff316dded" providerId="LiveId" clId="{8DE0C803-1991-422C-9AC3-456258747FE5}" dt="2023-12-10T14:07:25.711" v="9899" actId="47"/>
        <pc:sldMkLst>
          <pc:docMk/>
          <pc:sldMk cId="1215831200" sldId="387"/>
        </pc:sldMkLst>
        <pc:spChg chg="mod">
          <ac:chgData name="autonomoussystems@outlook.com" userId="146d25dff316dded" providerId="LiveId" clId="{8DE0C803-1991-422C-9AC3-456258747FE5}" dt="2023-11-23T09:42:52.590" v="8986" actId="1076"/>
          <ac:spMkLst>
            <pc:docMk/>
            <pc:sldMk cId="1215831200" sldId="387"/>
            <ac:spMk id="8" creationId="{F029C907-1CB8-D12B-2D2D-7D5F70855B81}"/>
          </ac:spMkLst>
        </pc:spChg>
        <pc:spChg chg="mod">
          <ac:chgData name="autonomoussystems@outlook.com" userId="146d25dff316dded" providerId="LiveId" clId="{8DE0C803-1991-422C-9AC3-456258747FE5}" dt="2023-11-23T09:42:49.026" v="8985" actId="1076"/>
          <ac:spMkLst>
            <pc:docMk/>
            <pc:sldMk cId="1215831200" sldId="387"/>
            <ac:spMk id="12" creationId="{0E767916-D21C-D389-5813-1240580C8ABB}"/>
          </ac:spMkLst>
        </pc:spChg>
        <pc:spChg chg="add mod">
          <ac:chgData name="autonomoussystems@outlook.com" userId="146d25dff316dded" providerId="LiveId" clId="{8DE0C803-1991-422C-9AC3-456258747FE5}" dt="2023-11-23T09:42:49.026" v="8985" actId="1076"/>
          <ac:spMkLst>
            <pc:docMk/>
            <pc:sldMk cId="1215831200" sldId="387"/>
            <ac:spMk id="20" creationId="{F9FF1864-4B4E-F944-0D4F-7B33C9789CC5}"/>
          </ac:spMkLst>
        </pc:spChg>
        <pc:picChg chg="add mod">
          <ac:chgData name="autonomoussystems@outlook.com" userId="146d25dff316dded" providerId="LiveId" clId="{8DE0C803-1991-422C-9AC3-456258747FE5}" dt="2023-11-23T09:42:41.357" v="8984"/>
          <ac:picMkLst>
            <pc:docMk/>
            <pc:sldMk cId="1215831200" sldId="387"/>
            <ac:picMk id="19" creationId="{51D4724C-4324-1590-6019-014F014D5692}"/>
          </ac:picMkLst>
        </pc:picChg>
      </pc:sldChg>
      <pc:sldChg chg="add del">
        <pc:chgData name="autonomoussystems@outlook.com" userId="146d25dff316dded" providerId="LiveId" clId="{8DE0C803-1991-422C-9AC3-456258747FE5}" dt="2023-11-16T16:28:13.555" v="5402" actId="47"/>
        <pc:sldMkLst>
          <pc:docMk/>
          <pc:sldMk cId="3090758139" sldId="387"/>
        </pc:sldMkLst>
      </pc:sldChg>
      <pc:sldChg chg="addSp delSp modSp add mod ord">
        <pc:chgData name="autonomoussystems@outlook.com" userId="146d25dff316dded" providerId="LiveId" clId="{8DE0C803-1991-422C-9AC3-456258747FE5}" dt="2023-12-10T14:15:08.752" v="9986" actId="114"/>
        <pc:sldMkLst>
          <pc:docMk/>
          <pc:sldMk cId="2973426398" sldId="388"/>
        </pc:sldMkLst>
        <pc:spChg chg="mod">
          <ac:chgData name="autonomoussystems@outlook.com" userId="146d25dff316dded" providerId="LiveId" clId="{8DE0C803-1991-422C-9AC3-456258747FE5}" dt="2023-12-10T14:15:08.752" v="9986" actId="114"/>
          <ac:spMkLst>
            <pc:docMk/>
            <pc:sldMk cId="2973426398" sldId="388"/>
            <ac:spMk id="2" creationId="{0C1161E9-EFE8-CA7F-A655-D87BC6CA3909}"/>
          </ac:spMkLst>
        </pc:spChg>
        <pc:picChg chg="del mod">
          <ac:chgData name="autonomoussystems@outlook.com" userId="146d25dff316dded" providerId="LiveId" clId="{8DE0C803-1991-422C-9AC3-456258747FE5}" dt="2023-12-10T14:12:55.248" v="9976" actId="478"/>
          <ac:picMkLst>
            <pc:docMk/>
            <pc:sldMk cId="2973426398" sldId="388"/>
            <ac:picMk id="5" creationId="{355EE58B-AD32-9500-7A22-53D7B95B3FD5}"/>
          </ac:picMkLst>
        </pc:picChg>
        <pc:picChg chg="add mod">
          <ac:chgData name="autonomoussystems@outlook.com" userId="146d25dff316dded" providerId="LiveId" clId="{8DE0C803-1991-422C-9AC3-456258747FE5}" dt="2023-12-10T14:12:55.744" v="9977"/>
          <ac:picMkLst>
            <pc:docMk/>
            <pc:sldMk cId="2973426398" sldId="388"/>
            <ac:picMk id="6" creationId="{F5F3CBEC-E894-017B-C8BA-02CA23832F83}"/>
          </ac:picMkLst>
        </pc:picChg>
      </pc:sldChg>
      <pc:sldChg chg="delSp add mod delAnim">
        <pc:chgData name="autonomoussystems@outlook.com" userId="146d25dff316dded" providerId="LiveId" clId="{8DE0C803-1991-422C-9AC3-456258747FE5}" dt="2023-11-16T16:36:28.415" v="5746" actId="478"/>
        <pc:sldMkLst>
          <pc:docMk/>
          <pc:sldMk cId="298792631" sldId="389"/>
        </pc:sldMkLst>
        <pc:spChg chg="del">
          <ac:chgData name="autonomoussystems@outlook.com" userId="146d25dff316dded" providerId="LiveId" clId="{8DE0C803-1991-422C-9AC3-456258747FE5}" dt="2023-11-16T16:36:28.415" v="5746" actId="478"/>
          <ac:spMkLst>
            <pc:docMk/>
            <pc:sldMk cId="298792631" sldId="389"/>
            <ac:spMk id="5" creationId="{32016848-F9E8-D076-AF80-804C9E09E93C}"/>
          </ac:spMkLst>
        </pc:spChg>
      </pc:sldChg>
      <pc:sldChg chg="addSp delSp modSp add mod ord modAnim">
        <pc:chgData name="autonomoussystems@outlook.com" userId="146d25dff316dded" providerId="LiveId" clId="{8DE0C803-1991-422C-9AC3-456258747FE5}" dt="2023-11-18T14:08:05.983" v="6734"/>
        <pc:sldMkLst>
          <pc:docMk/>
          <pc:sldMk cId="2245059883" sldId="390"/>
        </pc:sldMkLst>
        <pc:spChg chg="del">
          <ac:chgData name="autonomoussystems@outlook.com" userId="146d25dff316dded" providerId="LiveId" clId="{8DE0C803-1991-422C-9AC3-456258747FE5}" dt="2023-11-16T16:40:37.273" v="5789" actId="478"/>
          <ac:spMkLst>
            <pc:docMk/>
            <pc:sldMk cId="2245059883" sldId="390"/>
            <ac:spMk id="11" creationId="{B872B6CE-0B3C-8ADF-C38C-4F1096A4F24C}"/>
          </ac:spMkLst>
        </pc:spChg>
        <pc:spChg chg="add mod">
          <ac:chgData name="autonomoussystems@outlook.com" userId="146d25dff316dded" providerId="LiveId" clId="{8DE0C803-1991-422C-9AC3-456258747FE5}" dt="2023-11-16T16:40:13.903" v="5782"/>
          <ac:spMkLst>
            <pc:docMk/>
            <pc:sldMk cId="2245059883" sldId="390"/>
            <ac:spMk id="12" creationId="{43A93A0F-C2C2-6CB3-F7A5-ECF33934244B}"/>
          </ac:spMkLst>
        </pc:spChg>
        <pc:spChg chg="mod">
          <ac:chgData name="autonomoussystems@outlook.com" userId="146d25dff316dded" providerId="LiveId" clId="{8DE0C803-1991-422C-9AC3-456258747FE5}" dt="2023-11-18T14:08:05.983" v="6734"/>
          <ac:spMkLst>
            <pc:docMk/>
            <pc:sldMk cId="2245059883" sldId="390"/>
            <ac:spMk id="20592" creationId="{00000000-0000-0000-0000-000000000000}"/>
          </ac:spMkLst>
        </pc:spChg>
        <pc:graphicFrameChg chg="del">
          <ac:chgData name="autonomoussystems@outlook.com" userId="146d25dff316dded" providerId="LiveId" clId="{8DE0C803-1991-422C-9AC3-456258747FE5}" dt="2023-11-16T16:40:31.815" v="5788" actId="478"/>
          <ac:graphicFrameMkLst>
            <pc:docMk/>
            <pc:sldMk cId="2245059883" sldId="390"/>
            <ac:graphicFrameMk id="10" creationId="{E4974E57-9BE5-5CCC-63FF-8254E5649F49}"/>
          </ac:graphicFrameMkLst>
        </pc:graphicFrameChg>
      </pc:sldChg>
      <pc:sldChg chg="addSp delSp modSp new mod delAnim modAnim">
        <pc:chgData name="autonomoussystems@outlook.com" userId="146d25dff316dded" providerId="LiveId" clId="{8DE0C803-1991-422C-9AC3-456258747FE5}" dt="2023-11-16T16:51:23.163" v="6320" actId="207"/>
        <pc:sldMkLst>
          <pc:docMk/>
          <pc:sldMk cId="1122112708" sldId="391"/>
        </pc:sldMkLst>
        <pc:spChg chg="mod">
          <ac:chgData name="autonomoussystems@outlook.com" userId="146d25dff316dded" providerId="LiveId" clId="{8DE0C803-1991-422C-9AC3-456258747FE5}" dt="2023-11-16T16:51:23.163" v="6320" actId="207"/>
          <ac:spMkLst>
            <pc:docMk/>
            <pc:sldMk cId="1122112708" sldId="391"/>
            <ac:spMk id="2" creationId="{323315E1-AF7E-AC64-DC1F-CD89AC6341A1}"/>
          </ac:spMkLst>
        </pc:spChg>
        <pc:spChg chg="mod">
          <ac:chgData name="autonomoussystems@outlook.com" userId="146d25dff316dded" providerId="LiveId" clId="{8DE0C803-1991-422C-9AC3-456258747FE5}" dt="2023-11-16T16:45:54.750" v="5843" actId="20577"/>
          <ac:spMkLst>
            <pc:docMk/>
            <pc:sldMk cId="1122112708" sldId="391"/>
            <ac:spMk id="3" creationId="{71ECD222-242F-CBEF-C91A-99A537DA9947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5" creationId="{1B4C94E3-28DA-E80D-5954-53E29EE8C390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6" creationId="{647794B7-7677-0AEA-6193-6236225E615B}"/>
          </ac:spMkLst>
        </pc:spChg>
        <pc:spChg chg="add del mod">
          <ac:chgData name="autonomoussystems@outlook.com" userId="146d25dff316dded" providerId="LiveId" clId="{8DE0C803-1991-422C-9AC3-456258747FE5}" dt="2023-11-16T16:46:33.161" v="5880"/>
          <ac:spMkLst>
            <pc:docMk/>
            <pc:sldMk cId="1122112708" sldId="391"/>
            <ac:spMk id="7" creationId="{9329D7D4-B866-25A5-FC37-8E71D8F4FB18}"/>
          </ac:spMkLst>
        </pc:spChg>
        <pc:spChg chg="add del mod">
          <ac:chgData name="autonomoussystems@outlook.com" userId="146d25dff316dded" providerId="LiveId" clId="{8DE0C803-1991-422C-9AC3-456258747FE5}" dt="2023-11-16T16:47:35.324" v="6018"/>
          <ac:spMkLst>
            <pc:docMk/>
            <pc:sldMk cId="1122112708" sldId="391"/>
            <ac:spMk id="8" creationId="{2D05F75D-2FE5-9E95-681F-67EA443409E5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9" creationId="{274692E1-6DB8-78EB-3018-98053B4374E4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10" creationId="{FCD3C0A4-4B43-953D-699E-6880E878A6BA}"/>
          </ac:spMkLst>
        </pc:spChg>
        <pc:spChg chg="add del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11" creationId="{CE9DFEAE-2400-DC4E-6A50-3934405C9537}"/>
          </ac:spMkLst>
        </pc:spChg>
        <pc:spChg chg="add del mod">
          <ac:chgData name="autonomoussystems@outlook.com" userId="146d25dff316dded" providerId="LiveId" clId="{8DE0C803-1991-422C-9AC3-456258747FE5}" dt="2023-11-16T16:46:35.352" v="5882" actId="478"/>
          <ac:spMkLst>
            <pc:docMk/>
            <pc:sldMk cId="1122112708" sldId="391"/>
            <ac:spMk id="12" creationId="{F4C7BDB2-8A33-C0D0-1F09-44D73A710096}"/>
          </ac:spMkLst>
        </pc:spChg>
        <pc:spChg chg="add del mod">
          <ac:chgData name="autonomoussystems@outlook.com" userId="146d25dff316dded" providerId="LiveId" clId="{8DE0C803-1991-422C-9AC3-456258747FE5}" dt="2023-11-16T16:46:34.487" v="5881" actId="478"/>
          <ac:spMkLst>
            <pc:docMk/>
            <pc:sldMk cId="1122112708" sldId="391"/>
            <ac:spMk id="13" creationId="{C556DEB4-3595-C610-CAD9-AC0E09F44A14}"/>
          </ac:spMkLst>
        </pc:spChg>
        <pc:spChg chg="add del mod">
          <ac:chgData name="autonomoussystems@outlook.com" userId="146d25dff316dded" providerId="LiveId" clId="{8DE0C803-1991-422C-9AC3-456258747FE5}" dt="2023-11-16T16:46:33.159" v="5878" actId="478"/>
          <ac:spMkLst>
            <pc:docMk/>
            <pc:sldMk cId="1122112708" sldId="391"/>
            <ac:spMk id="14" creationId="{7FE769A8-16E9-5D70-816D-1E02D862147E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15" creationId="{162B7303-637A-EAA6-D957-3B207C39C501}"/>
          </ac:spMkLst>
        </pc:spChg>
        <pc:spChg chg="add del mod">
          <ac:chgData name="autonomoussystems@outlook.com" userId="146d25dff316dded" providerId="LiveId" clId="{8DE0C803-1991-422C-9AC3-456258747FE5}" dt="2023-11-16T16:46:40.128" v="5885" actId="478"/>
          <ac:spMkLst>
            <pc:docMk/>
            <pc:sldMk cId="1122112708" sldId="391"/>
            <ac:spMk id="16" creationId="{BE4245BC-16F5-F89C-2CFA-6945A6311998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18" creationId="{C2B4ACB7-3426-58AB-6EC5-5E168D152011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19" creationId="{7CBEFAD4-47C2-BB5F-58E6-2DD2A8FDC8E9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20" creationId="{D4576BAC-5A8D-FB7F-28CA-3F07931E3691}"/>
          </ac:spMkLst>
        </pc:spChg>
        <pc:spChg chg="add mod">
          <ac:chgData name="autonomoussystems@outlook.com" userId="146d25dff316dded" providerId="LiveId" clId="{8DE0C803-1991-422C-9AC3-456258747FE5}" dt="2023-11-16T16:50:45.040" v="6304" actId="1076"/>
          <ac:spMkLst>
            <pc:docMk/>
            <pc:sldMk cId="1122112708" sldId="391"/>
            <ac:spMk id="21" creationId="{D7F29C1B-2555-41CF-C97C-A90FDD1DA595}"/>
          </ac:spMkLst>
        </pc:spChg>
        <pc:spChg chg="add del mod">
          <ac:chgData name="autonomoussystems@outlook.com" userId="146d25dff316dded" providerId="LiveId" clId="{8DE0C803-1991-422C-9AC3-456258747FE5}" dt="2023-11-16T16:48:17.125" v="6034" actId="478"/>
          <ac:spMkLst>
            <pc:docMk/>
            <pc:sldMk cId="1122112708" sldId="391"/>
            <ac:spMk id="22" creationId="{CE1FD211-2B87-943F-CA9C-57AA0530B14D}"/>
          </ac:spMkLst>
        </pc:spChg>
        <pc:spChg chg="add del mod">
          <ac:chgData name="autonomoussystems@outlook.com" userId="146d25dff316dded" providerId="LiveId" clId="{8DE0C803-1991-422C-9AC3-456258747FE5}" dt="2023-11-16T16:48:19.626" v="6036" actId="478"/>
          <ac:spMkLst>
            <pc:docMk/>
            <pc:sldMk cId="1122112708" sldId="391"/>
            <ac:spMk id="23" creationId="{EFAAA685-2A60-1F13-315A-0BF868BD660E}"/>
          </ac:spMkLst>
        </pc:spChg>
        <pc:spChg chg="add del mod">
          <ac:chgData name="autonomoussystems@outlook.com" userId="146d25dff316dded" providerId="LiveId" clId="{8DE0C803-1991-422C-9AC3-456258747FE5}" dt="2023-11-16T16:48:15.612" v="6033" actId="478"/>
          <ac:spMkLst>
            <pc:docMk/>
            <pc:sldMk cId="1122112708" sldId="391"/>
            <ac:spMk id="24" creationId="{FA71DC8F-2D74-AD4C-39B1-50FF838E8AEE}"/>
          </ac:spMkLst>
        </pc:spChg>
        <pc:spChg chg="add del mod">
          <ac:chgData name="autonomoussystems@outlook.com" userId="146d25dff316dded" providerId="LiveId" clId="{8DE0C803-1991-422C-9AC3-456258747FE5}" dt="2023-11-16T16:48:14.499" v="6032" actId="478"/>
          <ac:spMkLst>
            <pc:docMk/>
            <pc:sldMk cId="1122112708" sldId="391"/>
            <ac:spMk id="25" creationId="{7197ECA3-56B4-DADF-887A-80F681715D1F}"/>
          </ac:spMkLst>
        </pc:spChg>
        <pc:spChg chg="add del mod">
          <ac:chgData name="autonomoussystems@outlook.com" userId="146d25dff316dded" providerId="LiveId" clId="{8DE0C803-1991-422C-9AC3-456258747FE5}" dt="2023-11-16T16:48:12.652" v="6031"/>
          <ac:spMkLst>
            <pc:docMk/>
            <pc:sldMk cId="1122112708" sldId="391"/>
            <ac:spMk id="26" creationId="{862C5D36-EF22-2B30-048C-0F156EE4B5D4}"/>
          </ac:spMkLst>
        </pc:spChg>
        <pc:spChg chg="add del mod">
          <ac:chgData name="autonomoussystems@outlook.com" userId="146d25dff316dded" providerId="LiveId" clId="{8DE0C803-1991-422C-9AC3-456258747FE5}" dt="2023-11-16T16:48:18.540" v="6035" actId="478"/>
          <ac:spMkLst>
            <pc:docMk/>
            <pc:sldMk cId="1122112708" sldId="391"/>
            <ac:spMk id="27" creationId="{CD460294-3E27-00B1-EF9B-AC0A6587A19A}"/>
          </ac:spMkLst>
        </pc:spChg>
        <pc:cxnChg chg="add mod">
          <ac:chgData name="autonomoussystems@outlook.com" userId="146d25dff316dded" providerId="LiveId" clId="{8DE0C803-1991-422C-9AC3-456258747FE5}" dt="2023-11-16T16:50:45.040" v="6304" actId="1076"/>
          <ac:cxnSpMkLst>
            <pc:docMk/>
            <pc:sldMk cId="1122112708" sldId="391"/>
            <ac:cxnSpMk id="17" creationId="{85D92BC2-92DA-E540-674E-73F30BD6676F}"/>
          </ac:cxnSpMkLst>
        </pc:cxnChg>
      </pc:sldChg>
      <pc:sldChg chg="modSp add mod">
        <pc:chgData name="autonomoussystems@outlook.com" userId="146d25dff316dded" providerId="LiveId" clId="{8DE0C803-1991-422C-9AC3-456258747FE5}" dt="2023-11-16T16:51:26.994" v="6321" actId="207"/>
        <pc:sldMkLst>
          <pc:docMk/>
          <pc:sldMk cId="641803495" sldId="392"/>
        </pc:sldMkLst>
        <pc:spChg chg="mod">
          <ac:chgData name="autonomoussystems@outlook.com" userId="146d25dff316dded" providerId="LiveId" clId="{8DE0C803-1991-422C-9AC3-456258747FE5}" dt="2023-11-16T16:51:26.994" v="6321" actId="207"/>
          <ac:spMkLst>
            <pc:docMk/>
            <pc:sldMk cId="641803495" sldId="392"/>
            <ac:spMk id="2" creationId="{323315E1-AF7E-AC64-DC1F-CD89AC6341A1}"/>
          </ac:spMkLst>
        </pc:spChg>
      </pc:sldChg>
      <pc:sldChg chg="modSp add mod">
        <pc:chgData name="autonomoussystems@outlook.com" userId="146d25dff316dded" providerId="LiveId" clId="{8DE0C803-1991-422C-9AC3-456258747FE5}" dt="2023-11-16T16:51:18.675" v="6319" actId="207"/>
        <pc:sldMkLst>
          <pc:docMk/>
          <pc:sldMk cId="1978480467" sldId="393"/>
        </pc:sldMkLst>
        <pc:spChg chg="mod">
          <ac:chgData name="autonomoussystems@outlook.com" userId="146d25dff316dded" providerId="LiveId" clId="{8DE0C803-1991-422C-9AC3-456258747FE5}" dt="2023-11-16T16:51:18.675" v="6319" actId="207"/>
          <ac:spMkLst>
            <pc:docMk/>
            <pc:sldMk cId="1978480467" sldId="393"/>
            <ac:spMk id="2" creationId="{323315E1-AF7E-AC64-DC1F-CD89AC6341A1}"/>
          </ac:spMkLst>
        </pc:spChg>
      </pc:sldChg>
      <pc:sldChg chg="modSp add mod ord">
        <pc:chgData name="autonomoussystems@outlook.com" userId="146d25dff316dded" providerId="LiveId" clId="{8DE0C803-1991-422C-9AC3-456258747FE5}" dt="2023-11-18T13:56:04.566" v="6529"/>
        <pc:sldMkLst>
          <pc:docMk/>
          <pc:sldMk cId="1560155481" sldId="394"/>
        </pc:sldMkLst>
        <pc:spChg chg="mod">
          <ac:chgData name="autonomoussystems@outlook.com" userId="146d25dff316dded" providerId="LiveId" clId="{8DE0C803-1991-422C-9AC3-456258747FE5}" dt="2023-11-17T16:46:17.290" v="6453" actId="20577"/>
          <ac:spMkLst>
            <pc:docMk/>
            <pc:sldMk cId="1560155481" sldId="394"/>
            <ac:spMk id="2" creationId="{0C1161E9-EFE8-CA7F-A655-D87BC6CA3909}"/>
          </ac:spMkLst>
        </pc:spChg>
      </pc:sldChg>
      <pc:sldChg chg="modSp add mod ord">
        <pc:chgData name="autonomoussystems@outlook.com" userId="146d25dff316dded" providerId="LiveId" clId="{8DE0C803-1991-422C-9AC3-456258747FE5}" dt="2023-11-18T13:56:07.010" v="6531"/>
        <pc:sldMkLst>
          <pc:docMk/>
          <pc:sldMk cId="863689917" sldId="395"/>
        </pc:sldMkLst>
        <pc:spChg chg="mod">
          <ac:chgData name="autonomoussystems@outlook.com" userId="146d25dff316dded" providerId="LiveId" clId="{8DE0C803-1991-422C-9AC3-456258747FE5}" dt="2023-11-17T16:46:30.404" v="6466" actId="20577"/>
          <ac:spMkLst>
            <pc:docMk/>
            <pc:sldMk cId="863689917" sldId="395"/>
            <ac:spMk id="2" creationId="{0C1161E9-EFE8-CA7F-A655-D87BC6CA3909}"/>
          </ac:spMkLst>
        </pc:spChg>
      </pc:sldChg>
      <pc:sldChg chg="modSp add mod ord">
        <pc:chgData name="autonomoussystems@outlook.com" userId="146d25dff316dded" providerId="LiveId" clId="{8DE0C803-1991-422C-9AC3-456258747FE5}" dt="2023-11-18T13:56:18.263" v="6533"/>
        <pc:sldMkLst>
          <pc:docMk/>
          <pc:sldMk cId="251792136" sldId="396"/>
        </pc:sldMkLst>
        <pc:spChg chg="mod">
          <ac:chgData name="autonomoussystems@outlook.com" userId="146d25dff316dded" providerId="LiveId" clId="{8DE0C803-1991-422C-9AC3-456258747FE5}" dt="2023-11-17T16:46:48.759" v="6498" actId="20577"/>
          <ac:spMkLst>
            <pc:docMk/>
            <pc:sldMk cId="251792136" sldId="396"/>
            <ac:spMk id="2" creationId="{0C1161E9-EFE8-CA7F-A655-D87BC6CA3909}"/>
          </ac:spMkLst>
        </pc:spChg>
      </pc:sldChg>
      <pc:sldChg chg="modSp add del mod ord">
        <pc:chgData name="autonomoussystems@outlook.com" userId="146d25dff316dded" providerId="LiveId" clId="{8DE0C803-1991-422C-9AC3-456258747FE5}" dt="2023-12-10T14:14:58.170" v="9985" actId="47"/>
        <pc:sldMkLst>
          <pc:docMk/>
          <pc:sldMk cId="2218138059" sldId="397"/>
        </pc:sldMkLst>
        <pc:spChg chg="mod">
          <ac:chgData name="autonomoussystems@outlook.com" userId="146d25dff316dded" providerId="LiveId" clId="{8DE0C803-1991-422C-9AC3-456258747FE5}" dt="2023-11-18T13:59:52.906" v="6579"/>
          <ac:spMkLst>
            <pc:docMk/>
            <pc:sldMk cId="2218138059" sldId="397"/>
            <ac:spMk id="2" creationId="{0C1161E9-EFE8-CA7F-A655-D87BC6CA3909}"/>
          </ac:spMkLst>
        </pc:spChg>
      </pc:sldChg>
      <pc:sldChg chg="modSp add mod modAnim">
        <pc:chgData name="autonomoussystems@outlook.com" userId="146d25dff316dded" providerId="LiveId" clId="{8DE0C803-1991-422C-9AC3-456258747FE5}" dt="2023-12-10T14:57:37.812" v="11542" actId="20577"/>
        <pc:sldMkLst>
          <pc:docMk/>
          <pc:sldMk cId="2790653772" sldId="398"/>
        </pc:sldMkLst>
        <pc:spChg chg="mod">
          <ac:chgData name="autonomoussystems@outlook.com" userId="146d25dff316dded" providerId="LiveId" clId="{8DE0C803-1991-422C-9AC3-456258747FE5}" dt="2023-12-10T14:57:37.812" v="11542" actId="20577"/>
          <ac:spMkLst>
            <pc:docMk/>
            <pc:sldMk cId="2790653772" sldId="398"/>
            <ac:spMk id="49" creationId="{A7F88AE0-7167-7FD0-BDE0-17A06C5231BC}"/>
          </ac:spMkLst>
        </pc:spChg>
        <pc:spChg chg="mod">
          <ac:chgData name="autonomoussystems@outlook.com" userId="146d25dff316dded" providerId="LiveId" clId="{8DE0C803-1991-422C-9AC3-456258747FE5}" dt="2023-11-18T14:36:43.539" v="7362" actId="20577"/>
          <ac:spMkLst>
            <pc:docMk/>
            <pc:sldMk cId="2790653772" sldId="398"/>
            <ac:spMk id="51" creationId="{96666F33-4213-BD96-558E-ED90727BBBE7}"/>
          </ac:spMkLst>
        </pc:spChg>
      </pc:sldChg>
      <pc:sldChg chg="add">
        <pc:chgData name="autonomoussystems@outlook.com" userId="146d25dff316dded" providerId="LiveId" clId="{8DE0C803-1991-422C-9AC3-456258747FE5}" dt="2023-11-19T09:49:02.641" v="7419"/>
        <pc:sldMkLst>
          <pc:docMk/>
          <pc:sldMk cId="3690723106" sldId="399"/>
        </pc:sldMkLst>
      </pc:sldChg>
      <pc:sldChg chg="addSp delSp modSp new mod ord modClrScheme modAnim chgLayout">
        <pc:chgData name="autonomoussystems@outlook.com" userId="146d25dff316dded" providerId="LiveId" clId="{8DE0C803-1991-422C-9AC3-456258747FE5}" dt="2023-12-11T13:24:36.819" v="11840"/>
        <pc:sldMkLst>
          <pc:docMk/>
          <pc:sldMk cId="4002524282" sldId="400"/>
        </pc:sldMkLst>
        <pc:spChg chg="mod ord">
          <ac:chgData name="autonomoussystems@outlook.com" userId="146d25dff316dded" providerId="LiveId" clId="{8DE0C803-1991-422C-9AC3-456258747FE5}" dt="2023-12-11T13:22:54.588" v="11830" actId="20577"/>
          <ac:spMkLst>
            <pc:docMk/>
            <pc:sldMk cId="4002524282" sldId="400"/>
            <ac:spMk id="2" creationId="{DC213858-BCA2-9448-28FB-B5D9616DDB3C}"/>
          </ac:spMkLst>
        </pc:spChg>
        <pc:spChg chg="mod">
          <ac:chgData name="autonomoussystems@outlook.com" userId="146d25dff316dded" providerId="LiveId" clId="{8DE0C803-1991-422C-9AC3-456258747FE5}" dt="2023-11-22T17:11:59.087" v="8248" actId="26606"/>
          <ac:spMkLst>
            <pc:docMk/>
            <pc:sldMk cId="4002524282" sldId="400"/>
            <ac:spMk id="3" creationId="{97A7CEE7-8435-2F4F-1336-B51697268D84}"/>
          </ac:spMkLst>
        </pc:spChg>
        <pc:spChg chg="mod ord">
          <ac:chgData name="autonomoussystems@outlook.com" userId="146d25dff316dded" providerId="LiveId" clId="{8DE0C803-1991-422C-9AC3-456258747FE5}" dt="2023-11-22T17:11:59.087" v="8248" actId="26606"/>
          <ac:spMkLst>
            <pc:docMk/>
            <pc:sldMk cId="4002524282" sldId="400"/>
            <ac:spMk id="4" creationId="{28CF5FAB-333B-610D-740B-04C0C113B668}"/>
          </ac:spMkLst>
        </pc:spChg>
        <pc:spChg chg="add mod">
          <ac:chgData name="autonomoussystems@outlook.com" userId="146d25dff316dded" providerId="LiveId" clId="{8DE0C803-1991-422C-9AC3-456258747FE5}" dt="2023-12-11T13:24:27.495" v="11838" actId="1076"/>
          <ac:spMkLst>
            <pc:docMk/>
            <pc:sldMk cId="4002524282" sldId="400"/>
            <ac:spMk id="41" creationId="{A4ACBA60-453A-77A2-2AAC-2DA5085088DC}"/>
          </ac:spMkLst>
        </pc:spChg>
        <pc:picChg chg="add mod">
          <ac:chgData name="autonomoussystems@outlook.com" userId="146d25dff316dded" providerId="LiveId" clId="{8DE0C803-1991-422C-9AC3-456258747FE5}" dt="2023-12-11T13:23:50.987" v="11834" actId="1076"/>
          <ac:picMkLst>
            <pc:docMk/>
            <pc:sldMk cId="4002524282" sldId="400"/>
            <ac:picMk id="40" creationId="{62814C58-2EC4-80FD-5899-44C39DB25EB9}"/>
          </ac:picMkLst>
        </pc:picChg>
        <pc:picChg chg="add del mod">
          <ac:chgData name="autonomoussystems@outlook.com" userId="146d25dff316dded" providerId="LiveId" clId="{8DE0C803-1991-422C-9AC3-456258747FE5}" dt="2023-11-23T08:59:25.396" v="8357" actId="478"/>
          <ac:picMkLst>
            <pc:docMk/>
            <pc:sldMk cId="4002524282" sldId="400"/>
            <ac:picMk id="1026" creationId="{3B3D4F18-09F5-95E0-EEC4-C551AFF8327A}"/>
          </ac:picMkLst>
        </pc:picChg>
      </pc:sldChg>
      <pc:sldChg chg="delSp modSp add mod">
        <pc:chgData name="autonomoussystems@outlook.com" userId="146d25dff316dded" providerId="LiveId" clId="{8DE0C803-1991-422C-9AC3-456258747FE5}" dt="2023-12-10T13:58:35.688" v="9572"/>
        <pc:sldMkLst>
          <pc:docMk/>
          <pc:sldMk cId="1913880756" sldId="401"/>
        </pc:sldMkLst>
        <pc:spChg chg="mod">
          <ac:chgData name="autonomoussystems@outlook.com" userId="146d25dff316dded" providerId="LiveId" clId="{8DE0C803-1991-422C-9AC3-456258747FE5}" dt="2023-12-10T13:58:35.688" v="9572"/>
          <ac:spMkLst>
            <pc:docMk/>
            <pc:sldMk cId="1913880756" sldId="401"/>
            <ac:spMk id="10" creationId="{1C2ABEEA-78AD-5E41-FC78-55140E51EDB5}"/>
          </ac:spMkLst>
        </pc:spChg>
        <pc:spChg chg="del">
          <ac:chgData name="autonomoussystems@outlook.com" userId="146d25dff316dded" providerId="LiveId" clId="{8DE0C803-1991-422C-9AC3-456258747FE5}" dt="2023-11-23T09:17:23.936" v="8868" actId="478"/>
          <ac:spMkLst>
            <pc:docMk/>
            <pc:sldMk cId="1913880756" sldId="401"/>
            <ac:spMk id="11" creationId="{50CBD45F-D463-A74E-2CDA-39B6D9965CC9}"/>
          </ac:spMkLst>
        </pc:spChg>
        <pc:spChg chg="del">
          <ac:chgData name="autonomoussystems@outlook.com" userId="146d25dff316dded" providerId="LiveId" clId="{8DE0C803-1991-422C-9AC3-456258747FE5}" dt="2023-11-23T09:17:25.554" v="8869" actId="478"/>
          <ac:spMkLst>
            <pc:docMk/>
            <pc:sldMk cId="1913880756" sldId="401"/>
            <ac:spMk id="26" creationId="{DCBCEA74-0A46-D277-8E04-F8A4B1950A3C}"/>
          </ac:spMkLst>
        </pc:spChg>
        <pc:spChg chg="del">
          <ac:chgData name="autonomoussystems@outlook.com" userId="146d25dff316dded" providerId="LiveId" clId="{8DE0C803-1991-422C-9AC3-456258747FE5}" dt="2023-11-23T09:17:27.084" v="8870" actId="478"/>
          <ac:spMkLst>
            <pc:docMk/>
            <pc:sldMk cId="1913880756" sldId="401"/>
            <ac:spMk id="28" creationId="{4D89A720-32A3-6B3A-2AB2-3703FF9BE490}"/>
          </ac:spMkLst>
        </pc:spChg>
        <pc:cxnChg chg="del mod">
          <ac:chgData name="autonomoussystems@outlook.com" userId="146d25dff316dded" providerId="LiveId" clId="{8DE0C803-1991-422C-9AC3-456258747FE5}" dt="2023-11-23T09:17:23.306" v="8867" actId="478"/>
          <ac:cxnSpMkLst>
            <pc:docMk/>
            <pc:sldMk cId="1913880756" sldId="401"/>
            <ac:cxnSpMk id="14" creationId="{AE018B60-2283-3F3D-EB8F-CDCC97A70B20}"/>
          </ac:cxnSpMkLst>
        </pc:cxnChg>
        <pc:cxnChg chg="del mod">
          <ac:chgData name="autonomoussystems@outlook.com" userId="146d25dff316dded" providerId="LiveId" clId="{8DE0C803-1991-422C-9AC3-456258747FE5}" dt="2023-11-23T09:17:28.117" v="8871" actId="478"/>
          <ac:cxnSpMkLst>
            <pc:docMk/>
            <pc:sldMk cId="1913880756" sldId="401"/>
            <ac:cxnSpMk id="27" creationId="{BF8F1DB5-1291-15B9-26C8-06490DEC3D40}"/>
          </ac:cxnSpMkLst>
        </pc:cxnChg>
      </pc:sldChg>
      <pc:sldChg chg="addSp modSp add mod">
        <pc:chgData name="autonomoussystems@outlook.com" userId="146d25dff316dded" providerId="LiveId" clId="{8DE0C803-1991-422C-9AC3-456258747FE5}" dt="2023-12-10T13:58:39.044" v="9573"/>
        <pc:sldMkLst>
          <pc:docMk/>
          <pc:sldMk cId="3498711570" sldId="402"/>
        </pc:sldMkLst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5" creationId="{5FA12057-2E1B-FD17-8A88-48FC4F6E4C33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9" creationId="{C73531F2-95BA-A938-54B7-057B4E19B588}"/>
          </ac:spMkLst>
        </pc:spChg>
        <pc:spChg chg="mod">
          <ac:chgData name="autonomoussystems@outlook.com" userId="146d25dff316dded" providerId="LiveId" clId="{8DE0C803-1991-422C-9AC3-456258747FE5}" dt="2023-12-10T13:58:39.044" v="9573"/>
          <ac:spMkLst>
            <pc:docMk/>
            <pc:sldMk cId="3498711570" sldId="402"/>
            <ac:spMk id="10" creationId="{1C2ABEEA-78AD-5E41-FC78-55140E51EDB5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1" creationId="{50CBD45F-D463-A74E-2CDA-39B6D9965CC9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2" creationId="{3C1B226F-6894-26F2-6163-E1587B69D2CF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6" creationId="{E9B60840-AFA4-0B9E-0742-6E7916F9B282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7" creationId="{443CFCAB-7FB0-C27F-39DF-352DDDFCB8A2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8" creationId="{C24CD044-EB33-9376-2A1B-0F535F7D308F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19" creationId="{1BED859C-E7DF-4D02-2410-4B41A234E0EA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0" creationId="{A4643D8B-E53B-4946-76D0-DDBAB08D99D0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2" creationId="{C02BFF72-738E-B2F8-593A-FCB2D50D0461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4" creationId="{C6B20B78-8953-BC1E-082A-0425B086F5D7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6" creationId="{DCBCEA74-0A46-D277-8E04-F8A4B1950A3C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8" creationId="{4D89A720-32A3-6B3A-2AB2-3703FF9BE490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29" creationId="{795F9D7F-B119-74F0-2BCD-EEBC8E534A5A}"/>
          </ac:spMkLst>
        </pc:spChg>
        <pc:spChg chg="mod">
          <ac:chgData name="autonomoussystems@outlook.com" userId="146d25dff316dded" providerId="LiveId" clId="{8DE0C803-1991-422C-9AC3-456258747FE5}" dt="2023-11-23T09:18:02.693" v="8875" actId="164"/>
          <ac:spMkLst>
            <pc:docMk/>
            <pc:sldMk cId="3498711570" sldId="402"/>
            <ac:spMk id="31" creationId="{E1C36DEE-C671-4560-25F4-C7B4E43B1BB4}"/>
          </ac:spMkLst>
        </pc:spChg>
        <pc:grpChg chg="add mod">
          <ac:chgData name="autonomoussystems@outlook.com" userId="146d25dff316dded" providerId="LiveId" clId="{8DE0C803-1991-422C-9AC3-456258747FE5}" dt="2023-11-23T09:18:02.693" v="8875" actId="164"/>
          <ac:grpSpMkLst>
            <pc:docMk/>
            <pc:sldMk cId="3498711570" sldId="402"/>
            <ac:grpSpMk id="6" creationId="{A11924CF-C4A3-5949-6DEC-482D1AAB18FF}"/>
          </ac:grpSpMkLst>
        </pc:grp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13" creationId="{A514081A-BB89-566C-DA49-2C849903EA17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14" creationId="{AE018B60-2283-3F3D-EB8F-CDCC97A70B20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15" creationId="{E4FB6FE9-0845-E04C-8294-572714B4854B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21" creationId="{A256B501-F305-8C4C-D868-AF6D277E4858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23" creationId="{AACDAD03-F54C-9127-F179-84CFE461595C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25" creationId="{B534D39C-BFFE-1D92-5A43-F0C604516281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27" creationId="{BF8F1DB5-1291-15B9-26C8-06490DEC3D40}"/>
          </ac:cxnSpMkLst>
        </pc:cxnChg>
        <pc:cxnChg chg="mod">
          <ac:chgData name="autonomoussystems@outlook.com" userId="146d25dff316dded" providerId="LiveId" clId="{8DE0C803-1991-422C-9AC3-456258747FE5}" dt="2023-11-23T09:18:02.693" v="8875" actId="164"/>
          <ac:cxnSpMkLst>
            <pc:docMk/>
            <pc:sldMk cId="3498711570" sldId="402"/>
            <ac:cxnSpMk id="30" creationId="{D33681C6-D5D6-B90A-F572-3CA65D559000}"/>
          </ac:cxnSpMkLst>
        </pc:cxnChg>
      </pc:sldChg>
      <pc:sldChg chg="modSp new mod ord">
        <pc:chgData name="autonomoussystems@outlook.com" userId="146d25dff316dded" providerId="LiveId" clId="{8DE0C803-1991-422C-9AC3-456258747FE5}" dt="2023-12-10T13:52:43.238" v="9498" actId="20577"/>
        <pc:sldMkLst>
          <pc:docMk/>
          <pc:sldMk cId="972170481" sldId="403"/>
        </pc:sldMkLst>
        <pc:spChg chg="mod">
          <ac:chgData name="autonomoussystems@outlook.com" userId="146d25dff316dded" providerId="LiveId" clId="{8DE0C803-1991-422C-9AC3-456258747FE5}" dt="2023-12-10T13:52:43.238" v="9498" actId="20577"/>
          <ac:spMkLst>
            <pc:docMk/>
            <pc:sldMk cId="972170481" sldId="403"/>
            <ac:spMk id="2" creationId="{495A1D12-F867-8A68-0597-F7A1F7817416}"/>
          </ac:spMkLst>
        </pc:spChg>
        <pc:spChg chg="mod">
          <ac:chgData name="autonomoussystems@outlook.com" userId="146d25dff316dded" providerId="LiveId" clId="{8DE0C803-1991-422C-9AC3-456258747FE5}" dt="2023-12-10T13:49:04.826" v="9462" actId="20577"/>
          <ac:spMkLst>
            <pc:docMk/>
            <pc:sldMk cId="972170481" sldId="403"/>
            <ac:spMk id="3" creationId="{8118138E-FA02-6174-371E-B8CE391F2ADC}"/>
          </ac:spMkLst>
        </pc:spChg>
      </pc:sldChg>
      <pc:sldChg chg="add del">
        <pc:chgData name="autonomoussystems@outlook.com" userId="146d25dff316dded" providerId="LiveId" clId="{8DE0C803-1991-422C-9AC3-456258747FE5}" dt="2023-11-23T09:17:42.472" v="8874"/>
        <pc:sldMkLst>
          <pc:docMk/>
          <pc:sldMk cId="1619945048" sldId="403"/>
        </pc:sldMkLst>
      </pc:sldChg>
      <pc:sldChg chg="modSp add">
        <pc:chgData name="autonomoussystems@outlook.com" userId="146d25dff316dded" providerId="LiveId" clId="{8DE0C803-1991-422C-9AC3-456258747FE5}" dt="2023-12-10T14:00:04.657" v="9585" actId="207"/>
        <pc:sldMkLst>
          <pc:docMk/>
          <pc:sldMk cId="391466522" sldId="404"/>
        </pc:sldMkLst>
        <pc:spChg chg="mod">
          <ac:chgData name="autonomoussystems@outlook.com" userId="146d25dff316dded" providerId="LiveId" clId="{8DE0C803-1991-422C-9AC3-456258747FE5}" dt="2023-12-10T14:00:04.657" v="9585" actId="207"/>
          <ac:spMkLst>
            <pc:docMk/>
            <pc:sldMk cId="391466522" sldId="404"/>
            <ac:spMk id="14" creationId="{5F8B1E8D-F0BE-4E85-71E7-EC6C50D60857}"/>
          </ac:spMkLst>
        </pc:spChg>
      </pc:sldChg>
      <pc:sldChg chg="add">
        <pc:chgData name="autonomoussystems@outlook.com" userId="146d25dff316dded" providerId="LiveId" clId="{8DE0C803-1991-422C-9AC3-456258747FE5}" dt="2023-12-10T13:59:55.146" v="9584"/>
        <pc:sldMkLst>
          <pc:docMk/>
          <pc:sldMk cId="2556209761" sldId="405"/>
        </pc:sldMkLst>
      </pc:sldChg>
      <pc:sldChg chg="addSp modSp new mod">
        <pc:chgData name="autonomoussystems@outlook.com" userId="146d25dff316dded" providerId="LiveId" clId="{8DE0C803-1991-422C-9AC3-456258747FE5}" dt="2023-12-10T14:06:39.961" v="9893" actId="122"/>
        <pc:sldMkLst>
          <pc:docMk/>
          <pc:sldMk cId="1174751010" sldId="406"/>
        </pc:sldMkLst>
        <pc:spChg chg="mod">
          <ac:chgData name="autonomoussystems@outlook.com" userId="146d25dff316dded" providerId="LiveId" clId="{8DE0C803-1991-422C-9AC3-456258747FE5}" dt="2023-12-10T14:06:39.961" v="9893" actId="122"/>
          <ac:spMkLst>
            <pc:docMk/>
            <pc:sldMk cId="1174751010" sldId="406"/>
            <ac:spMk id="2" creationId="{E191834F-A17E-C00D-1178-6893747DCA2D}"/>
          </ac:spMkLst>
        </pc:spChg>
        <pc:spChg chg="mod">
          <ac:chgData name="autonomoussystems@outlook.com" userId="146d25dff316dded" providerId="LiveId" clId="{8DE0C803-1991-422C-9AC3-456258747FE5}" dt="2023-12-10T14:04:28.976" v="9757" actId="20577"/>
          <ac:spMkLst>
            <pc:docMk/>
            <pc:sldMk cId="1174751010" sldId="406"/>
            <ac:spMk id="3" creationId="{01BB9298-965C-1E9A-AD30-59C5247685B3}"/>
          </ac:spMkLst>
        </pc:spChg>
        <pc:graphicFrameChg chg="add mod modGraphic">
          <ac:chgData name="autonomoussystems@outlook.com" userId="146d25dff316dded" providerId="LiveId" clId="{8DE0C803-1991-422C-9AC3-456258747FE5}" dt="2023-12-10T14:05:43.287" v="9775" actId="1076"/>
          <ac:graphicFrameMkLst>
            <pc:docMk/>
            <pc:sldMk cId="1174751010" sldId="406"/>
            <ac:graphicFrameMk id="5" creationId="{35B2A01F-78BC-4BFD-D865-3E1BF2630D61}"/>
          </ac:graphicFrameMkLst>
        </pc:graphicFrameChg>
      </pc:sldChg>
      <pc:sldChg chg="add del">
        <pc:chgData name="autonomoussystems@outlook.com" userId="146d25dff316dded" providerId="LiveId" clId="{8DE0C803-1991-422C-9AC3-456258747FE5}" dt="2023-12-10T14:04:52.174" v="9759"/>
        <pc:sldMkLst>
          <pc:docMk/>
          <pc:sldMk cId="970361379" sldId="407"/>
        </pc:sldMkLst>
      </pc:sldChg>
      <pc:sldChg chg="addSp modSp add">
        <pc:chgData name="autonomoussystems@outlook.com" userId="146d25dff316dded" providerId="LiveId" clId="{8DE0C803-1991-422C-9AC3-456258747FE5}" dt="2023-12-10T14:07:21.809" v="9898"/>
        <pc:sldMkLst>
          <pc:docMk/>
          <pc:sldMk cId="2058689427" sldId="407"/>
        </pc:sldMkLst>
        <pc:spChg chg="add mod">
          <ac:chgData name="autonomoussystems@outlook.com" userId="146d25dff316dded" providerId="LiveId" clId="{8DE0C803-1991-422C-9AC3-456258747FE5}" dt="2023-12-10T14:07:21.809" v="9898"/>
          <ac:spMkLst>
            <pc:docMk/>
            <pc:sldMk cId="2058689427" sldId="407"/>
            <ac:spMk id="20" creationId="{D886FBA6-2196-CE88-E6D2-73342AA020DA}"/>
          </ac:spMkLst>
        </pc:spChg>
      </pc:sldChg>
      <pc:sldChg chg="modSp add mod">
        <pc:chgData name="autonomoussystems@outlook.com" userId="146d25dff316dded" providerId="LiveId" clId="{8DE0C803-1991-422C-9AC3-456258747FE5}" dt="2023-12-10T14:15:18.586" v="9987" actId="114"/>
        <pc:sldMkLst>
          <pc:docMk/>
          <pc:sldMk cId="4229421415" sldId="408"/>
        </pc:sldMkLst>
        <pc:spChg chg="mod">
          <ac:chgData name="autonomoussystems@outlook.com" userId="146d25dff316dded" providerId="LiveId" clId="{8DE0C803-1991-422C-9AC3-456258747FE5}" dt="2023-12-10T14:15:18.586" v="9987" actId="114"/>
          <ac:spMkLst>
            <pc:docMk/>
            <pc:sldMk cId="4229421415" sldId="408"/>
            <ac:spMk id="2" creationId="{0C1161E9-EFE8-CA7F-A655-D87BC6CA3909}"/>
          </ac:spMkLst>
        </pc:spChg>
        <pc:picChg chg="mod">
          <ac:chgData name="autonomoussystems@outlook.com" userId="146d25dff316dded" providerId="LiveId" clId="{8DE0C803-1991-422C-9AC3-456258747FE5}" dt="2023-12-10T14:12:51.118" v="9975" actId="14100"/>
          <ac:picMkLst>
            <pc:docMk/>
            <pc:sldMk cId="4229421415" sldId="408"/>
            <ac:picMk id="5" creationId="{355EE58B-AD32-9500-7A22-53D7B95B3FD5}"/>
          </ac:picMkLst>
        </pc:picChg>
      </pc:sldChg>
      <pc:sldChg chg="modSp add del mod">
        <pc:chgData name="autonomoussystems@outlook.com" userId="146d25dff316dded" providerId="LiveId" clId="{8DE0C803-1991-422C-9AC3-456258747FE5}" dt="2023-12-10T14:34:59.821" v="10794" actId="47"/>
        <pc:sldMkLst>
          <pc:docMk/>
          <pc:sldMk cId="416859625" sldId="409"/>
        </pc:sldMkLst>
        <pc:spChg chg="mod">
          <ac:chgData name="autonomoussystems@outlook.com" userId="146d25dff316dded" providerId="LiveId" clId="{8DE0C803-1991-422C-9AC3-456258747FE5}" dt="2023-12-10T14:27:26.959" v="10446" actId="1076"/>
          <ac:spMkLst>
            <pc:docMk/>
            <pc:sldMk cId="416859625" sldId="409"/>
            <ac:spMk id="15" creationId="{2DEE8571-042A-3E5E-6768-42DD30164536}"/>
          </ac:spMkLst>
        </pc:spChg>
      </pc:sldChg>
      <pc:sldChg chg="delSp add del mod delAnim modAnim">
        <pc:chgData name="autonomoussystems@outlook.com" userId="146d25dff316dded" providerId="LiveId" clId="{8DE0C803-1991-422C-9AC3-456258747FE5}" dt="2023-12-10T14:24:52.999" v="10299" actId="47"/>
        <pc:sldMkLst>
          <pc:docMk/>
          <pc:sldMk cId="640092142" sldId="409"/>
        </pc:sldMkLst>
        <pc:spChg chg="del">
          <ac:chgData name="autonomoussystems@outlook.com" userId="146d25dff316dded" providerId="LiveId" clId="{8DE0C803-1991-422C-9AC3-456258747FE5}" dt="2023-12-10T14:24:31.930" v="10297" actId="478"/>
          <ac:spMkLst>
            <pc:docMk/>
            <pc:sldMk cId="640092142" sldId="409"/>
            <ac:spMk id="4" creationId="{5B656645-3DF1-58D5-73D0-6AB4245FB395}"/>
          </ac:spMkLst>
        </pc:spChg>
      </pc:sldChg>
      <pc:sldChg chg="add del">
        <pc:chgData name="autonomoussystems@outlook.com" userId="146d25dff316dded" providerId="LiveId" clId="{8DE0C803-1991-422C-9AC3-456258747FE5}" dt="2023-12-10T14:34:53.752" v="10793" actId="47"/>
        <pc:sldMkLst>
          <pc:docMk/>
          <pc:sldMk cId="355324986" sldId="410"/>
        </pc:sldMkLst>
      </pc:sldChg>
      <pc:sldChg chg="delSp add del mod">
        <pc:chgData name="autonomoussystems@outlook.com" userId="146d25dff316dded" providerId="LiveId" clId="{8DE0C803-1991-422C-9AC3-456258747FE5}" dt="2023-12-10T14:34:49.920" v="10792" actId="47"/>
        <pc:sldMkLst>
          <pc:docMk/>
          <pc:sldMk cId="236466081" sldId="411"/>
        </pc:sldMkLst>
        <pc:spChg chg="del">
          <ac:chgData name="autonomoussystems@outlook.com" userId="146d25dff316dded" providerId="LiveId" clId="{8DE0C803-1991-422C-9AC3-456258747FE5}" dt="2023-12-10T14:29:05.944" v="10466" actId="478"/>
          <ac:spMkLst>
            <pc:docMk/>
            <pc:sldMk cId="236466081" sldId="411"/>
            <ac:spMk id="2" creationId="{1823FC58-01A7-87E4-08AE-77724DFE5E4F}"/>
          </ac:spMkLst>
        </pc:spChg>
      </pc:sldChg>
      <pc:sldChg chg="addSp delSp modSp add mod addAnim delAnim modAnim">
        <pc:chgData name="autonomoussystems@outlook.com" userId="146d25dff316dded" providerId="LiveId" clId="{8DE0C803-1991-422C-9AC3-456258747FE5}" dt="2023-12-10T14:36:21.340" v="10796" actId="1076"/>
        <pc:sldMkLst>
          <pc:docMk/>
          <pc:sldMk cId="443153122" sldId="412"/>
        </pc:sldMkLst>
        <pc:spChg chg="del">
          <ac:chgData name="autonomoussystems@outlook.com" userId="146d25dff316dded" providerId="LiveId" clId="{8DE0C803-1991-422C-9AC3-456258747FE5}" dt="2023-12-10T14:33:12.799" v="10772" actId="478"/>
          <ac:spMkLst>
            <pc:docMk/>
            <pc:sldMk cId="443153122" sldId="412"/>
            <ac:spMk id="2" creationId="{1823FC58-01A7-87E4-08AE-77724DFE5E4F}"/>
          </ac:spMkLst>
        </pc:spChg>
        <pc:spChg chg="add mod">
          <ac:chgData name="autonomoussystems@outlook.com" userId="146d25dff316dded" providerId="LiveId" clId="{8DE0C803-1991-422C-9AC3-456258747FE5}" dt="2023-12-10T14:36:21.340" v="10796" actId="1076"/>
          <ac:spMkLst>
            <pc:docMk/>
            <pc:sldMk cId="443153122" sldId="412"/>
            <ac:spMk id="5" creationId="{7CE83666-A9F1-4955-32E5-47E219BB3E50}"/>
          </ac:spMkLst>
        </pc:spChg>
        <pc:spChg chg="add mod">
          <ac:chgData name="autonomoussystems@outlook.com" userId="146d25dff316dded" providerId="LiveId" clId="{8DE0C803-1991-422C-9AC3-456258747FE5}" dt="2023-12-10T14:36:13.355" v="10795" actId="1076"/>
          <ac:spMkLst>
            <pc:docMk/>
            <pc:sldMk cId="443153122" sldId="412"/>
            <ac:spMk id="6" creationId="{A98A0C4A-0745-0131-92EC-0D2D2BC8FFFE}"/>
          </ac:spMkLst>
        </pc:spChg>
        <pc:spChg chg="add del mod">
          <ac:chgData name="autonomoussystems@outlook.com" userId="146d25dff316dded" providerId="LiveId" clId="{8DE0C803-1991-422C-9AC3-456258747FE5}" dt="2023-12-10T14:33:38.327" v="10778" actId="478"/>
          <ac:spMkLst>
            <pc:docMk/>
            <pc:sldMk cId="443153122" sldId="412"/>
            <ac:spMk id="7" creationId="{665AEAC8-2D00-B61F-1796-580A94321B91}"/>
          </ac:spMkLst>
        </pc:spChg>
        <pc:spChg chg="add del mod">
          <ac:chgData name="autonomoussystems@outlook.com" userId="146d25dff316dded" providerId="LiveId" clId="{8DE0C803-1991-422C-9AC3-456258747FE5}" dt="2023-12-10T14:33:42.223" v="10782" actId="478"/>
          <ac:spMkLst>
            <pc:docMk/>
            <pc:sldMk cId="443153122" sldId="412"/>
            <ac:spMk id="8" creationId="{EE1DC818-C667-7527-060D-06E5784553E5}"/>
          </ac:spMkLst>
        </pc:spChg>
        <pc:spChg chg="add del mod">
          <ac:chgData name="autonomoussystems@outlook.com" userId="146d25dff316dded" providerId="LiveId" clId="{8DE0C803-1991-422C-9AC3-456258747FE5}" dt="2023-12-10T14:33:41.429" v="10781" actId="478"/>
          <ac:spMkLst>
            <pc:docMk/>
            <pc:sldMk cId="443153122" sldId="412"/>
            <ac:spMk id="9" creationId="{7C5E6E14-6247-87FF-F3CC-AF005A9247CE}"/>
          </ac:spMkLst>
        </pc:spChg>
        <pc:spChg chg="add del mod">
          <ac:chgData name="autonomoussystems@outlook.com" userId="146d25dff316dded" providerId="LiveId" clId="{8DE0C803-1991-422C-9AC3-456258747FE5}" dt="2023-12-10T14:33:40.604" v="10780" actId="478"/>
          <ac:spMkLst>
            <pc:docMk/>
            <pc:sldMk cId="443153122" sldId="412"/>
            <ac:spMk id="10" creationId="{C3CEE308-0E80-D8D4-94E2-DC35A5CC3F83}"/>
          </ac:spMkLst>
        </pc:spChg>
        <pc:spChg chg="add mod">
          <ac:chgData name="autonomoussystems@outlook.com" userId="146d25dff316dded" providerId="LiveId" clId="{8DE0C803-1991-422C-9AC3-456258747FE5}" dt="2023-12-10T14:36:13.355" v="10795" actId="1076"/>
          <ac:spMkLst>
            <pc:docMk/>
            <pc:sldMk cId="443153122" sldId="412"/>
            <ac:spMk id="11" creationId="{F2B357CD-FA04-168D-659D-F6728FD5CA56}"/>
          </ac:spMkLst>
        </pc:spChg>
        <pc:spChg chg="add mod">
          <ac:chgData name="autonomoussystems@outlook.com" userId="146d25dff316dded" providerId="LiveId" clId="{8DE0C803-1991-422C-9AC3-456258747FE5}" dt="2023-12-10T14:36:13.355" v="10795" actId="1076"/>
          <ac:spMkLst>
            <pc:docMk/>
            <pc:sldMk cId="443153122" sldId="412"/>
            <ac:spMk id="12" creationId="{7B3036DB-16CD-D938-217F-914FBB439384}"/>
          </ac:spMkLst>
        </pc:spChg>
        <pc:spChg chg="add del mod">
          <ac:chgData name="autonomoussystems@outlook.com" userId="146d25dff316dded" providerId="LiveId" clId="{8DE0C803-1991-422C-9AC3-456258747FE5}" dt="2023-12-10T14:34:00.208" v="10785" actId="478"/>
          <ac:spMkLst>
            <pc:docMk/>
            <pc:sldMk cId="443153122" sldId="412"/>
            <ac:spMk id="13" creationId="{1DDA022B-4D93-E565-B5AF-5E2753AD1E44}"/>
          </ac:spMkLst>
        </pc:spChg>
        <pc:spChg chg="add mod">
          <ac:chgData name="autonomoussystems@outlook.com" userId="146d25dff316dded" providerId="LiveId" clId="{8DE0C803-1991-422C-9AC3-456258747FE5}" dt="2023-12-10T14:36:13.355" v="10795" actId="1076"/>
          <ac:spMkLst>
            <pc:docMk/>
            <pc:sldMk cId="443153122" sldId="412"/>
            <ac:spMk id="14" creationId="{F8299C6C-603B-AC4C-8660-4F2DDC776142}"/>
          </ac:spMkLst>
        </pc:spChg>
        <pc:spChg chg="del">
          <ac:chgData name="autonomoussystems@outlook.com" userId="146d25dff316dded" providerId="LiveId" clId="{8DE0C803-1991-422C-9AC3-456258747FE5}" dt="2023-12-10T14:33:10.557" v="10771" actId="478"/>
          <ac:spMkLst>
            <pc:docMk/>
            <pc:sldMk cId="443153122" sldId="412"/>
            <ac:spMk id="16" creationId="{6D1A6086-47AC-2E91-90BC-F4E36F4341EF}"/>
          </ac:spMkLst>
        </pc:spChg>
        <pc:spChg chg="mod">
          <ac:chgData name="autonomoussystems@outlook.com" userId="146d25dff316dded" providerId="LiveId" clId="{8DE0C803-1991-422C-9AC3-456258747FE5}" dt="2023-12-10T14:33:34.830" v="10777"/>
          <ac:spMkLst>
            <pc:docMk/>
            <pc:sldMk cId="443153122" sldId="412"/>
            <ac:spMk id="17" creationId="{5B21915F-DB96-4248-7D15-D3B96F42B5D1}"/>
          </ac:spMkLst>
        </pc:spChg>
        <pc:spChg chg="mod">
          <ac:chgData name="autonomoussystems@outlook.com" userId="146d25dff316dded" providerId="LiveId" clId="{8DE0C803-1991-422C-9AC3-456258747FE5}" dt="2023-12-10T14:33:34.830" v="10777"/>
          <ac:spMkLst>
            <pc:docMk/>
            <pc:sldMk cId="443153122" sldId="412"/>
            <ac:spMk id="19" creationId="{53983CC1-44B3-E108-0CE3-DE5812E5151A}"/>
          </ac:spMkLst>
        </pc:spChg>
        <pc:spChg chg="mod">
          <ac:chgData name="autonomoussystems@outlook.com" userId="146d25dff316dded" providerId="LiveId" clId="{8DE0C803-1991-422C-9AC3-456258747FE5}" dt="2023-12-10T14:33:34.830" v="10777"/>
          <ac:spMkLst>
            <pc:docMk/>
            <pc:sldMk cId="443153122" sldId="412"/>
            <ac:spMk id="20" creationId="{FA756E8E-2CDA-8798-84F5-84EB5176B3D0}"/>
          </ac:spMkLst>
        </pc:spChg>
        <pc:spChg chg="mod">
          <ac:chgData name="autonomoussystems@outlook.com" userId="146d25dff316dded" providerId="LiveId" clId="{8DE0C803-1991-422C-9AC3-456258747FE5}" dt="2023-12-10T14:33:34.830" v="10777"/>
          <ac:spMkLst>
            <pc:docMk/>
            <pc:sldMk cId="443153122" sldId="412"/>
            <ac:spMk id="21" creationId="{2A829DC8-D18A-5931-6162-6659F9A57F03}"/>
          </ac:spMkLst>
        </pc:spChg>
        <pc:spChg chg="add del mod">
          <ac:chgData name="autonomoussystems@outlook.com" userId="146d25dff316dded" providerId="LiveId" clId="{8DE0C803-1991-422C-9AC3-456258747FE5}" dt="2023-12-10T14:33:39.743" v="10779" actId="478"/>
          <ac:spMkLst>
            <pc:docMk/>
            <pc:sldMk cId="443153122" sldId="412"/>
            <ac:spMk id="22" creationId="{44089C37-D7CD-31C0-837A-B19795CADDE7}"/>
          </ac:spMkLst>
        </pc:spChg>
        <pc:spChg chg="add mod">
          <ac:chgData name="autonomoussystems@outlook.com" userId="146d25dff316dded" providerId="LiveId" clId="{8DE0C803-1991-422C-9AC3-456258747FE5}" dt="2023-12-10T14:36:21.340" v="10796" actId="1076"/>
          <ac:spMkLst>
            <pc:docMk/>
            <pc:sldMk cId="443153122" sldId="412"/>
            <ac:spMk id="23" creationId="{91A48C3B-827E-CBC6-D00D-3C311301FF0B}"/>
          </ac:spMkLst>
        </pc:spChg>
        <pc:spChg chg="add mod">
          <ac:chgData name="autonomoussystems@outlook.com" userId="146d25dff316dded" providerId="LiveId" clId="{8DE0C803-1991-422C-9AC3-456258747FE5}" dt="2023-12-10T14:36:21.340" v="10796" actId="1076"/>
          <ac:spMkLst>
            <pc:docMk/>
            <pc:sldMk cId="443153122" sldId="412"/>
            <ac:spMk id="24" creationId="{02C66928-62B5-3C67-FFA9-A3700F7C376D}"/>
          </ac:spMkLst>
        </pc:spChg>
        <pc:spChg chg="add mod">
          <ac:chgData name="autonomoussystems@outlook.com" userId="146d25dff316dded" providerId="LiveId" clId="{8DE0C803-1991-422C-9AC3-456258747FE5}" dt="2023-12-10T14:36:21.340" v="10796" actId="1076"/>
          <ac:spMkLst>
            <pc:docMk/>
            <pc:sldMk cId="443153122" sldId="412"/>
            <ac:spMk id="25" creationId="{A960D110-FF71-5884-7669-20494400B8B8}"/>
          </ac:spMkLst>
        </pc:spChg>
        <pc:grpChg chg="add del mod">
          <ac:chgData name="autonomoussystems@outlook.com" userId="146d25dff316dded" providerId="LiveId" clId="{8DE0C803-1991-422C-9AC3-456258747FE5}" dt="2023-12-10T14:34:21.451" v="10788" actId="478"/>
          <ac:grpSpMkLst>
            <pc:docMk/>
            <pc:sldMk cId="443153122" sldId="412"/>
            <ac:grpSpMk id="15" creationId="{C1919645-6199-345D-37AB-0C762B7522C6}"/>
          </ac:grpSpMkLst>
        </pc:grpChg>
        <pc:graphicFrameChg chg="mod modGraphic">
          <ac:chgData name="autonomoussystems@outlook.com" userId="146d25dff316dded" providerId="LiveId" clId="{8DE0C803-1991-422C-9AC3-456258747FE5}" dt="2023-12-10T14:33:22.337" v="10775" actId="1076"/>
          <ac:graphicFrameMkLst>
            <pc:docMk/>
            <pc:sldMk cId="443153122" sldId="412"/>
            <ac:graphicFrameMk id="18" creationId="{79C82A3F-3F5A-DDD6-5082-51295879EF31}"/>
          </ac:graphicFrameMkLst>
        </pc:graphicFrameChg>
        <pc:graphicFrameChg chg="mod">
          <ac:chgData name="autonomoussystems@outlook.com" userId="146d25dff316dded" providerId="LiveId" clId="{8DE0C803-1991-422C-9AC3-456258747FE5}" dt="2023-12-10T14:33:25.173" v="10776" actId="1076"/>
          <ac:graphicFrameMkLst>
            <pc:docMk/>
            <pc:sldMk cId="443153122" sldId="412"/>
            <ac:graphicFrameMk id="26" creationId="{A4E9CFC8-84DF-AAD3-34E2-66E492C49A9E}"/>
          </ac:graphicFrameMkLst>
        </pc:graphicFrameChg>
      </pc:sldChg>
      <pc:sldChg chg="addSp modSp add mod modAnim">
        <pc:chgData name="autonomoussystems@outlook.com" userId="146d25dff316dded" providerId="LiveId" clId="{8DE0C803-1991-422C-9AC3-456258747FE5}" dt="2023-12-10T14:43:59.937" v="10948"/>
        <pc:sldMkLst>
          <pc:docMk/>
          <pc:sldMk cId="1852772293" sldId="413"/>
        </pc:sldMkLst>
        <pc:spChg chg="add mod">
          <ac:chgData name="autonomoussystems@outlook.com" userId="146d25dff316dded" providerId="LiveId" clId="{8DE0C803-1991-422C-9AC3-456258747FE5}" dt="2023-12-10T14:43:56.365" v="10947" actId="1076"/>
          <ac:spMkLst>
            <pc:docMk/>
            <pc:sldMk cId="1852772293" sldId="413"/>
            <ac:spMk id="5" creationId="{BCD373B0-A225-1E56-C2E8-AB20F8A87102}"/>
          </ac:spMkLst>
        </pc:spChg>
      </pc:sldChg>
      <pc:sldChg chg="delSp modSp add mod delAnim modAnim">
        <pc:chgData name="autonomoussystems@outlook.com" userId="146d25dff316dded" providerId="LiveId" clId="{8DE0C803-1991-422C-9AC3-456258747FE5}" dt="2023-12-10T14:54:19.796" v="11464" actId="6549"/>
        <pc:sldMkLst>
          <pc:docMk/>
          <pc:sldMk cId="3116022786" sldId="414"/>
        </pc:sldMkLst>
        <pc:spChg chg="mod">
          <ac:chgData name="autonomoussystems@outlook.com" userId="146d25dff316dded" providerId="LiveId" clId="{8DE0C803-1991-422C-9AC3-456258747FE5}" dt="2023-12-10T14:54:19.796" v="11464" actId="6549"/>
          <ac:spMkLst>
            <pc:docMk/>
            <pc:sldMk cId="3116022786" sldId="414"/>
            <ac:spMk id="2" creationId="{6D064DFF-66AD-FC97-6FF5-609ECD990E12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5" creationId="{B5F6A13B-6887-787C-F672-3B7C6AF6B162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6" creationId="{63B68740-E0F4-616A-96C9-4F84AB6C79B2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7" creationId="{D7B8FEFC-2D1F-A53F-12D3-D4E151006463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8" creationId="{EDCA7B21-0245-C996-0D4E-CC1B72E23783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12" creationId="{D0B11AB0-4833-8AAA-7ECC-15D5BC654C78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13" creationId="{1BE85187-2230-A737-BBF5-017050B6EC9F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14" creationId="{C3A92B8E-2671-D0A8-0AF2-48D19E032B8F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23" creationId="{807E362C-8536-E52F-4565-47A8E66C0C87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24" creationId="{FE055215-7EEC-732B-C1E2-3201FB24BAB6}"/>
          </ac:spMkLst>
        </pc:spChg>
        <pc:spChg chg="mod">
          <ac:chgData name="autonomoussystems@outlook.com" userId="146d25dff316dded" providerId="LiveId" clId="{8DE0C803-1991-422C-9AC3-456258747FE5}" dt="2023-12-10T14:49:29.888" v="11379" actId="1038"/>
          <ac:spMkLst>
            <pc:docMk/>
            <pc:sldMk cId="3116022786" sldId="414"/>
            <ac:spMk id="27" creationId="{8FBD0D5A-00B5-1BE8-43F4-1E7923FA58E6}"/>
          </ac:spMkLst>
        </pc:spChg>
        <pc:spChg chg="del">
          <ac:chgData name="autonomoussystems@outlook.com" userId="146d25dff316dded" providerId="LiveId" clId="{8DE0C803-1991-422C-9AC3-456258747FE5}" dt="2023-12-10T14:49:17.017" v="11313" actId="478"/>
          <ac:spMkLst>
            <pc:docMk/>
            <pc:sldMk cId="3116022786" sldId="414"/>
            <ac:spMk id="31" creationId="{88E74E8A-55AE-4D3A-B7B4-1031C0452053}"/>
          </ac:spMkLst>
        </pc:spChg>
        <pc:spChg chg="del">
          <ac:chgData name="autonomoussystems@outlook.com" userId="146d25dff316dded" providerId="LiveId" clId="{8DE0C803-1991-422C-9AC3-456258747FE5}" dt="2023-12-10T14:49:18.501" v="11314" actId="478"/>
          <ac:spMkLst>
            <pc:docMk/>
            <pc:sldMk cId="3116022786" sldId="414"/>
            <ac:spMk id="32" creationId="{57B70271-43A1-DA85-C373-29259FB6B8FE}"/>
          </ac:spMkLst>
        </pc:spChg>
        <pc:grpChg chg="mod">
          <ac:chgData name="autonomoussystems@outlook.com" userId="146d25dff316dded" providerId="LiveId" clId="{8DE0C803-1991-422C-9AC3-456258747FE5}" dt="2023-12-10T14:49:29.888" v="11379" actId="1038"/>
          <ac:grpSpMkLst>
            <pc:docMk/>
            <pc:sldMk cId="3116022786" sldId="414"/>
            <ac:grpSpMk id="15" creationId="{4117A0AB-E149-9B7A-1670-997FEDCBAE4F}"/>
          </ac:grpSpMkLst>
        </pc:grp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9" creationId="{15E49A58-756C-9FCB-A547-DB5E0F25CAA8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10" creationId="{06A0BA53-57C1-EF28-96CB-B716B9CE472B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11" creationId="{EC6F244D-B0AC-00F1-5842-806D771AB523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18" creationId="{A9B8E998-B630-5D6D-18D0-5831C1212188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19" creationId="{B636BB00-3120-33B3-6DC9-37AE95513F9B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20" creationId="{F5182911-4DF1-FD48-87BA-2BE65BE85063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21" creationId="{319E642A-EEB2-9BE4-A8A4-A444DDBD4BE8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22" creationId="{8706CBF4-6E6B-4FDF-23E1-773B24EAC9E1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28" creationId="{993763D8-CAB0-D19C-8AD8-C0C6CEC2DD8B}"/>
          </ac:cxnSpMkLst>
        </pc:cxnChg>
        <pc:cxnChg chg="mod">
          <ac:chgData name="autonomoussystems@outlook.com" userId="146d25dff316dded" providerId="LiveId" clId="{8DE0C803-1991-422C-9AC3-456258747FE5}" dt="2023-12-10T14:49:29.888" v="11379" actId="1038"/>
          <ac:cxnSpMkLst>
            <pc:docMk/>
            <pc:sldMk cId="3116022786" sldId="414"/>
            <ac:cxnSpMk id="29" creationId="{4884D9D2-FDBE-5E06-599E-75544C00AFBE}"/>
          </ac:cxnSpMkLst>
        </pc:cxnChg>
      </pc:sldChg>
      <pc:sldChg chg="delSp modSp add mod modAnim">
        <pc:chgData name="autonomoussystems@outlook.com" userId="146d25dff316dded" providerId="LiveId" clId="{8DE0C803-1991-422C-9AC3-456258747FE5}" dt="2023-12-10T14:53:25.050" v="11444" actId="20577"/>
        <pc:sldMkLst>
          <pc:docMk/>
          <pc:sldMk cId="338696158" sldId="415"/>
        </pc:sldMkLst>
        <pc:spChg chg="mod">
          <ac:chgData name="autonomoussystems@outlook.com" userId="146d25dff316dded" providerId="LiveId" clId="{8DE0C803-1991-422C-9AC3-456258747FE5}" dt="2023-12-10T14:53:25.050" v="11444" actId="20577"/>
          <ac:spMkLst>
            <pc:docMk/>
            <pc:sldMk cId="338696158" sldId="415"/>
            <ac:spMk id="2" creationId="{6D064DFF-66AD-FC97-6FF5-609ECD990E12}"/>
          </ac:spMkLst>
        </pc:spChg>
        <pc:cxnChg chg="del">
          <ac:chgData name="autonomoussystems@outlook.com" userId="146d25dff316dded" providerId="LiveId" clId="{8DE0C803-1991-422C-9AC3-456258747FE5}" dt="2023-12-10T14:49:49.623" v="11383" actId="478"/>
          <ac:cxnSpMkLst>
            <pc:docMk/>
            <pc:sldMk cId="338696158" sldId="415"/>
            <ac:cxnSpMk id="29" creationId="{4884D9D2-FDBE-5E06-599E-75544C00AFBE}"/>
          </ac:cxnSpMkLst>
        </pc:cxnChg>
      </pc:sldChg>
      <pc:sldChg chg="delSp modSp add mod modAnim">
        <pc:chgData name="autonomoussystems@outlook.com" userId="146d25dff316dded" providerId="LiveId" clId="{8DE0C803-1991-422C-9AC3-456258747FE5}" dt="2023-12-10T14:53:54.953" v="11454" actId="6549"/>
        <pc:sldMkLst>
          <pc:docMk/>
          <pc:sldMk cId="3434874276" sldId="416"/>
        </pc:sldMkLst>
        <pc:spChg chg="mod">
          <ac:chgData name="autonomoussystems@outlook.com" userId="146d25dff316dded" providerId="LiveId" clId="{8DE0C803-1991-422C-9AC3-456258747FE5}" dt="2023-12-10T14:53:54.953" v="11454" actId="6549"/>
          <ac:spMkLst>
            <pc:docMk/>
            <pc:sldMk cId="3434874276" sldId="416"/>
            <ac:spMk id="2" creationId="{6D064DFF-66AD-FC97-6FF5-609ECD990E12}"/>
          </ac:spMkLst>
        </pc:spChg>
        <pc:cxnChg chg="del">
          <ac:chgData name="autonomoussystems@outlook.com" userId="146d25dff316dded" providerId="LiveId" clId="{8DE0C803-1991-422C-9AC3-456258747FE5}" dt="2023-12-10T14:50:27.534" v="11398" actId="478"/>
          <ac:cxnSpMkLst>
            <pc:docMk/>
            <pc:sldMk cId="3434874276" sldId="416"/>
            <ac:cxnSpMk id="28" creationId="{993763D8-CAB0-D19C-8AD8-C0C6CEC2DD8B}"/>
          </ac:cxnSpMkLst>
        </pc:cxnChg>
      </pc:sldChg>
      <pc:sldChg chg="modSp new mod">
        <pc:chgData name="autonomoussystems@outlook.com" userId="146d25dff316dded" providerId="LiveId" clId="{8DE0C803-1991-422C-9AC3-456258747FE5}" dt="2023-12-11T13:38:01.352" v="12316" actId="20577"/>
        <pc:sldMkLst>
          <pc:docMk/>
          <pc:sldMk cId="1028975560" sldId="417"/>
        </pc:sldMkLst>
        <pc:spChg chg="mod">
          <ac:chgData name="autonomoussystems@outlook.com" userId="146d25dff316dded" providerId="LiveId" clId="{8DE0C803-1991-422C-9AC3-456258747FE5}" dt="2023-12-11T13:34:28.938" v="11859" actId="20577"/>
          <ac:spMkLst>
            <pc:docMk/>
            <pc:sldMk cId="1028975560" sldId="417"/>
            <ac:spMk id="2" creationId="{3F8FBCEC-5BD3-9F22-9433-3E2A4468F5BD}"/>
          </ac:spMkLst>
        </pc:spChg>
        <pc:spChg chg="mod">
          <ac:chgData name="autonomoussystems@outlook.com" userId="146d25dff316dded" providerId="LiveId" clId="{8DE0C803-1991-422C-9AC3-456258747FE5}" dt="2023-12-11T13:36:44.993" v="12183" actId="20577"/>
          <ac:spMkLst>
            <pc:docMk/>
            <pc:sldMk cId="1028975560" sldId="417"/>
            <ac:spMk id="3" creationId="{29008EE7-B5BF-7AE5-AB09-37D0C9FEB2AA}"/>
          </ac:spMkLst>
        </pc:spChg>
        <pc:spChg chg="mod">
          <ac:chgData name="autonomoussystems@outlook.com" userId="146d25dff316dded" providerId="LiveId" clId="{8DE0C803-1991-422C-9AC3-456258747FE5}" dt="2023-12-11T13:38:01.352" v="12316" actId="20577"/>
          <ac:spMkLst>
            <pc:docMk/>
            <pc:sldMk cId="1028975560" sldId="417"/>
            <ac:spMk id="4" creationId="{4CC833D2-D795-F2B6-2B71-61865E024A64}"/>
          </ac:spMkLst>
        </pc:spChg>
      </pc:sldChg>
      <pc:sldChg chg="del">
        <pc:chgData name="autonomoussystems@outlook.com" userId="146d25dff316dded" providerId="LiveId" clId="{8DE0C803-1991-422C-9AC3-456258747FE5}" dt="2023-12-11T13:31:05.285" v="11841" actId="47"/>
        <pc:sldMkLst>
          <pc:docMk/>
          <pc:sldMk cId="336852496" sldId="681"/>
        </pc:sldMkLst>
      </pc:sldChg>
      <pc:sldMasterChg chg="delSldLayout">
        <pc:chgData name="autonomoussystems@outlook.com" userId="146d25dff316dded" providerId="LiveId" clId="{8DE0C803-1991-422C-9AC3-456258747FE5}" dt="2023-11-16T16:51:43.070" v="6322" actId="47"/>
        <pc:sldMasterMkLst>
          <pc:docMk/>
          <pc:sldMasterMk cId="2866993076" sldId="2147483648"/>
        </pc:sldMasterMkLst>
        <pc:sldLayoutChg chg="del">
          <pc:chgData name="autonomoussystems@outlook.com" userId="146d25dff316dded" providerId="LiveId" clId="{8DE0C803-1991-422C-9AC3-456258747FE5}" dt="2023-11-16T16:51:43.070" v="6322" actId="47"/>
          <pc:sldLayoutMkLst>
            <pc:docMk/>
            <pc:sldMasterMk cId="2866993076" sldId="2147483648"/>
            <pc:sldLayoutMk cId="821465740" sldId="2147483666"/>
          </pc:sldLayoutMkLst>
        </pc:sldLayoutChg>
      </pc:sldMasterChg>
    </pc:docChg>
  </pc:docChgLst>
  <pc:docChgLst>
    <pc:chgData name="autonomousSystems@outlook.com" userId="146d25dff316dded" providerId="LiveId" clId="{252160BE-A85A-4DB8-8C5B-CE63C1D5E435}"/>
    <pc:docChg chg="undo redo custSel addSld delSld modSld sldOrd modNotesMaster">
      <pc:chgData name="autonomousSystems@outlook.com" userId="146d25dff316dded" providerId="LiveId" clId="{252160BE-A85A-4DB8-8C5B-CE63C1D5E435}" dt="2023-01-26T08:50:47.704" v="14621" actId="14100"/>
      <pc:docMkLst>
        <pc:docMk/>
      </pc:docMkLst>
      <pc:sldChg chg="modSp mod">
        <pc:chgData name="autonomousSystems@outlook.com" userId="146d25dff316dded" providerId="LiveId" clId="{252160BE-A85A-4DB8-8C5B-CE63C1D5E435}" dt="2023-01-17T07:40:11.119" v="7821" actId="20577"/>
        <pc:sldMkLst>
          <pc:docMk/>
          <pc:sldMk cId="3010300095" sldId="257"/>
        </pc:sldMkLst>
        <pc:spChg chg="mod">
          <ac:chgData name="autonomousSystems@outlook.com" userId="146d25dff316dded" providerId="LiveId" clId="{252160BE-A85A-4DB8-8C5B-CE63C1D5E435}" dt="2023-01-17T07:40:11.119" v="7821" actId="20577"/>
          <ac:spMkLst>
            <pc:docMk/>
            <pc:sldMk cId="3010300095" sldId="257"/>
            <ac:spMk id="3" creationId="{D2260A90-7F07-4A3F-9158-D95B5CA4BBFB}"/>
          </ac:spMkLst>
        </pc:spChg>
      </pc:sldChg>
      <pc:sldChg chg="addSp delSp modSp mod modAnim">
        <pc:chgData name="autonomousSystems@outlook.com" userId="146d25dff316dded" providerId="LiveId" clId="{252160BE-A85A-4DB8-8C5B-CE63C1D5E435}" dt="2023-01-16T12:48:48.698" v="1857"/>
        <pc:sldMkLst>
          <pc:docMk/>
          <pc:sldMk cId="1706459819" sldId="258"/>
        </pc:sldMkLst>
        <pc:spChg chg="add mod">
          <ac:chgData name="autonomousSystems@outlook.com" userId="146d25dff316dded" providerId="LiveId" clId="{252160BE-A85A-4DB8-8C5B-CE63C1D5E435}" dt="2023-01-08T18:38:01.418" v="1544" actId="1076"/>
          <ac:spMkLst>
            <pc:docMk/>
            <pc:sldMk cId="1706459819" sldId="258"/>
            <ac:spMk id="3" creationId="{FA3E26F4-211F-B5AF-3E4B-9EBA2ED62ACF}"/>
          </ac:spMkLst>
        </pc:spChg>
        <pc:spChg chg="mod">
          <ac:chgData name="autonomousSystems@outlook.com" userId="146d25dff316dded" providerId="LiveId" clId="{252160BE-A85A-4DB8-8C5B-CE63C1D5E435}" dt="2023-01-07T20:06:54.968" v="89" actId="20577"/>
          <ac:spMkLst>
            <pc:docMk/>
            <pc:sldMk cId="1706459819" sldId="258"/>
            <ac:spMk id="5" creationId="{76E3E5D2-265A-C52A-C271-2A89A5A68B31}"/>
          </ac:spMkLst>
        </pc:spChg>
        <pc:spChg chg="del mod">
          <ac:chgData name="autonomousSystems@outlook.com" userId="146d25dff316dded" providerId="LiveId" clId="{252160BE-A85A-4DB8-8C5B-CE63C1D5E435}" dt="2023-01-08T18:36:08.102" v="1513" actId="931"/>
          <ac:spMkLst>
            <pc:docMk/>
            <pc:sldMk cId="1706459819" sldId="258"/>
            <ac:spMk id="6" creationId="{1BE79A79-D042-2D85-B43F-D89EEB9252BC}"/>
          </ac:spMkLst>
        </pc:spChg>
        <pc:graphicFrameChg chg="add mod ord modGraphic">
          <ac:chgData name="autonomousSystems@outlook.com" userId="146d25dff316dded" providerId="LiveId" clId="{252160BE-A85A-4DB8-8C5B-CE63C1D5E435}" dt="2023-01-08T18:36:58.945" v="1523"/>
          <ac:graphicFrameMkLst>
            <pc:docMk/>
            <pc:sldMk cId="1706459819" sldId="258"/>
            <ac:graphicFrameMk id="2" creationId="{1700087A-8E8B-81EB-F5B6-3FCB94AC0D78}"/>
          </ac:graphicFrameMkLst>
        </pc:graphicFrameChg>
        <pc:graphicFrameChg chg="add mod modGraphic">
          <ac:chgData name="autonomousSystems@outlook.com" userId="146d25dff316dded" providerId="LiveId" clId="{252160BE-A85A-4DB8-8C5B-CE63C1D5E435}" dt="2023-01-08T18:39:53.689" v="1557" actId="1076"/>
          <ac:graphicFrameMkLst>
            <pc:docMk/>
            <pc:sldMk cId="1706459819" sldId="258"/>
            <ac:graphicFrameMk id="7" creationId="{3AFD47DD-4058-FE76-11EC-C2112D8F1FB8}"/>
          </ac:graphicFrameMkLst>
        </pc:graphicFrameChg>
        <pc:graphicFrameChg chg="add mod modGraphic">
          <ac:chgData name="autonomousSystems@outlook.com" userId="146d25dff316dded" providerId="LiveId" clId="{252160BE-A85A-4DB8-8C5B-CE63C1D5E435}" dt="2023-01-08T18:39:56.379" v="1558" actId="1076"/>
          <ac:graphicFrameMkLst>
            <pc:docMk/>
            <pc:sldMk cId="1706459819" sldId="258"/>
            <ac:graphicFrameMk id="8" creationId="{BD5AEE78-04BA-B1AF-C051-5FDA1A4130F6}"/>
          </ac:graphicFrameMkLst>
        </pc:graphicFrameChg>
      </pc:sldChg>
      <pc:sldChg chg="addSp modSp add mod modAnim">
        <pc:chgData name="autonomousSystems@outlook.com" userId="146d25dff316dded" providerId="LiveId" clId="{252160BE-A85A-4DB8-8C5B-CE63C1D5E435}" dt="2023-01-16T17:25:19.454" v="7315" actId="20577"/>
        <pc:sldMkLst>
          <pc:docMk/>
          <pc:sldMk cId="2511930944" sldId="259"/>
        </pc:sldMkLst>
        <pc:spChg chg="add mod">
          <ac:chgData name="autonomousSystems@outlook.com" userId="146d25dff316dded" providerId="LiveId" clId="{252160BE-A85A-4DB8-8C5B-CE63C1D5E435}" dt="2023-01-16T17:24:36.070" v="7299" actId="20577"/>
          <ac:spMkLst>
            <pc:docMk/>
            <pc:sldMk cId="2511930944" sldId="259"/>
            <ac:spMk id="2" creationId="{1871BAD8-E801-DB08-8989-D5A212D18B67}"/>
          </ac:spMkLst>
        </pc:spChg>
        <pc:spChg chg="add mod">
          <ac:chgData name="autonomousSystems@outlook.com" userId="146d25dff316dded" providerId="LiveId" clId="{252160BE-A85A-4DB8-8C5B-CE63C1D5E435}" dt="2023-01-16T13:23:17.397" v="3501" actId="20577"/>
          <ac:spMkLst>
            <pc:docMk/>
            <pc:sldMk cId="2511930944" sldId="259"/>
            <ac:spMk id="3" creationId="{E3EE12A0-C3BC-9BCA-8F34-D05869C13D33}"/>
          </ac:spMkLst>
        </pc:spChg>
        <pc:spChg chg="mod">
          <ac:chgData name="autonomousSystems@outlook.com" userId="146d25dff316dded" providerId="LiveId" clId="{252160BE-A85A-4DB8-8C5B-CE63C1D5E435}" dt="2023-01-07T20:07:13.417" v="106" actId="20577"/>
          <ac:spMkLst>
            <pc:docMk/>
            <pc:sldMk cId="2511930944" sldId="259"/>
            <ac:spMk id="6" creationId="{1BE79A79-D042-2D85-B43F-D89EEB9252BC}"/>
          </ac:spMkLst>
        </pc:spChg>
        <pc:spChg chg="add mod">
          <ac:chgData name="autonomousSystems@outlook.com" userId="146d25dff316dded" providerId="LiveId" clId="{252160BE-A85A-4DB8-8C5B-CE63C1D5E435}" dt="2023-01-16T13:23:22.158" v="3502" actId="1076"/>
          <ac:spMkLst>
            <pc:docMk/>
            <pc:sldMk cId="2511930944" sldId="259"/>
            <ac:spMk id="7" creationId="{66DF8F3E-1F41-BF85-052F-68C0D042EF65}"/>
          </ac:spMkLst>
        </pc:spChg>
        <pc:spChg chg="add mod">
          <ac:chgData name="autonomousSystems@outlook.com" userId="146d25dff316dded" providerId="LiveId" clId="{252160BE-A85A-4DB8-8C5B-CE63C1D5E435}" dt="2023-01-16T13:23:26.653" v="3503" actId="14100"/>
          <ac:spMkLst>
            <pc:docMk/>
            <pc:sldMk cId="2511930944" sldId="259"/>
            <ac:spMk id="8" creationId="{A5CB0FC0-4CF5-08AF-FC72-71908279949F}"/>
          </ac:spMkLst>
        </pc:spChg>
        <pc:spChg chg="add mod">
          <ac:chgData name="autonomousSystems@outlook.com" userId="146d25dff316dded" providerId="LiveId" clId="{252160BE-A85A-4DB8-8C5B-CE63C1D5E435}" dt="2023-01-16T17:25:19.454" v="7315" actId="20577"/>
          <ac:spMkLst>
            <pc:docMk/>
            <pc:sldMk cId="2511930944" sldId="259"/>
            <ac:spMk id="9" creationId="{5EBB7B41-EAFD-6853-7FFB-B554316B0F59}"/>
          </ac:spMkLst>
        </pc:spChg>
        <pc:spChg chg="add mod">
          <ac:chgData name="autonomousSystems@outlook.com" userId="146d25dff316dded" providerId="LiveId" clId="{252160BE-A85A-4DB8-8C5B-CE63C1D5E435}" dt="2023-01-16T17:24:42.838" v="7301" actId="20577"/>
          <ac:spMkLst>
            <pc:docMk/>
            <pc:sldMk cId="2511930944" sldId="259"/>
            <ac:spMk id="10" creationId="{A7788D64-BA50-E5E3-43A9-64C51F7EB90F}"/>
          </ac:spMkLst>
        </pc:spChg>
      </pc:sldChg>
      <pc:sldChg chg="addSp delSp modSp add mod">
        <pc:chgData name="autonomousSystems@outlook.com" userId="146d25dff316dded" providerId="LiveId" clId="{252160BE-A85A-4DB8-8C5B-CE63C1D5E435}" dt="2023-01-16T17:26:19.733" v="7317" actId="1076"/>
        <pc:sldMkLst>
          <pc:docMk/>
          <pc:sldMk cId="2144490981" sldId="260"/>
        </pc:sldMkLst>
        <pc:spChg chg="add del mod">
          <ac:chgData name="autonomousSystems@outlook.com" userId="146d25dff316dded" providerId="LiveId" clId="{252160BE-A85A-4DB8-8C5B-CE63C1D5E435}" dt="2023-01-16T13:27:16.985" v="3683" actId="478"/>
          <ac:spMkLst>
            <pc:docMk/>
            <pc:sldMk cId="2144490981" sldId="260"/>
            <ac:spMk id="2" creationId="{CA879C23-801A-6945-01E6-9F3C93467C8D}"/>
          </ac:spMkLst>
        </pc:spChg>
        <pc:spChg chg="add mod">
          <ac:chgData name="autonomousSystems@outlook.com" userId="146d25dff316dded" providerId="LiveId" clId="{252160BE-A85A-4DB8-8C5B-CE63C1D5E435}" dt="2023-01-16T17:26:19.733" v="7317" actId="1076"/>
          <ac:spMkLst>
            <pc:docMk/>
            <pc:sldMk cId="2144490981" sldId="260"/>
            <ac:spMk id="3" creationId="{6B1606CF-B4E7-38C7-966F-FA0957651594}"/>
          </ac:spMkLst>
        </pc:spChg>
        <pc:spChg chg="mod">
          <ac:chgData name="autonomousSystems@outlook.com" userId="146d25dff316dded" providerId="LiveId" clId="{252160BE-A85A-4DB8-8C5B-CE63C1D5E435}" dt="2023-01-07T20:07:18.384" v="109" actId="20577"/>
          <ac:spMkLst>
            <pc:docMk/>
            <pc:sldMk cId="2144490981" sldId="260"/>
            <ac:spMk id="6" creationId="{1BE79A79-D042-2D85-B43F-D89EEB9252BC}"/>
          </ac:spMkLst>
        </pc:spChg>
      </pc:sldChg>
      <pc:sldChg chg="modSp add del mod">
        <pc:chgData name="autonomousSystems@outlook.com" userId="146d25dff316dded" providerId="LiveId" clId="{252160BE-A85A-4DB8-8C5B-CE63C1D5E435}" dt="2023-01-16T13:28:54.802" v="3725" actId="47"/>
        <pc:sldMkLst>
          <pc:docMk/>
          <pc:sldMk cId="1112881516" sldId="261"/>
        </pc:sldMkLst>
        <pc:spChg chg="mod">
          <ac:chgData name="autonomousSystems@outlook.com" userId="146d25dff316dded" providerId="LiveId" clId="{252160BE-A85A-4DB8-8C5B-CE63C1D5E435}" dt="2023-01-07T20:07:35.495" v="135" actId="20577"/>
          <ac:spMkLst>
            <pc:docMk/>
            <pc:sldMk cId="1112881516" sldId="261"/>
            <ac:spMk id="5" creationId="{76E3E5D2-265A-C52A-C271-2A89A5A68B31}"/>
          </ac:spMkLst>
        </pc:spChg>
        <pc:spChg chg="mod">
          <ac:chgData name="autonomousSystems@outlook.com" userId="146d25dff316dded" providerId="LiveId" clId="{252160BE-A85A-4DB8-8C5B-CE63C1D5E435}" dt="2023-01-07T20:13:47.528" v="492" actId="20577"/>
          <ac:spMkLst>
            <pc:docMk/>
            <pc:sldMk cId="1112881516" sldId="261"/>
            <ac:spMk id="6" creationId="{1BE79A79-D042-2D85-B43F-D89EEB9252BC}"/>
          </ac:spMkLst>
        </pc:spChg>
      </pc:sldChg>
      <pc:sldChg chg="addSp modSp new mod modAnim">
        <pc:chgData name="autonomousSystems@outlook.com" userId="146d25dff316dded" providerId="LiveId" clId="{252160BE-A85A-4DB8-8C5B-CE63C1D5E435}" dt="2023-01-17T08:26:31.152" v="8223"/>
        <pc:sldMkLst>
          <pc:docMk/>
          <pc:sldMk cId="2543541980" sldId="262"/>
        </pc:sldMkLst>
        <pc:spChg chg="mod">
          <ac:chgData name="autonomousSystems@outlook.com" userId="146d25dff316dded" providerId="LiveId" clId="{252160BE-A85A-4DB8-8C5B-CE63C1D5E435}" dt="2023-01-16T14:22:37.242" v="4081" actId="6549"/>
          <ac:spMkLst>
            <pc:docMk/>
            <pc:sldMk cId="2543541980" sldId="262"/>
            <ac:spMk id="2" creationId="{E73FB1F5-C730-F2F6-A6B2-470540D45581}"/>
          </ac:spMkLst>
        </pc:spChg>
        <pc:spChg chg="mod">
          <ac:chgData name="autonomousSystems@outlook.com" userId="146d25dff316dded" providerId="LiveId" clId="{252160BE-A85A-4DB8-8C5B-CE63C1D5E435}" dt="2023-01-16T13:29:19.213" v="3776" actId="20577"/>
          <ac:spMkLst>
            <pc:docMk/>
            <pc:sldMk cId="2543541980" sldId="262"/>
            <ac:spMk id="3" creationId="{194B4C7D-7894-0B0C-ABD7-6AE1A1721CFC}"/>
          </ac:spMkLst>
        </pc:spChg>
        <pc:picChg chg="add mod">
          <ac:chgData name="autonomousSystems@outlook.com" userId="146d25dff316dded" providerId="LiveId" clId="{252160BE-A85A-4DB8-8C5B-CE63C1D5E435}" dt="2023-01-17T08:25:19.647" v="8215" actId="1076"/>
          <ac:picMkLst>
            <pc:docMk/>
            <pc:sldMk cId="2543541980" sldId="262"/>
            <ac:picMk id="5" creationId="{71D2A2EA-B9BD-2AA8-6DA1-DAF0CECDABA5}"/>
          </ac:picMkLst>
        </pc:picChg>
        <pc:picChg chg="add mod">
          <ac:chgData name="autonomousSystems@outlook.com" userId="146d25dff316dded" providerId="LiveId" clId="{252160BE-A85A-4DB8-8C5B-CE63C1D5E435}" dt="2023-01-17T08:25:21.535" v="8216" actId="1076"/>
          <ac:picMkLst>
            <pc:docMk/>
            <pc:sldMk cId="2543541980" sldId="262"/>
            <ac:picMk id="6" creationId="{196FCCF5-12C0-A58B-ECBE-064267E7986B}"/>
          </ac:picMkLst>
        </pc:picChg>
        <pc:picChg chg="add mod">
          <ac:chgData name="autonomousSystems@outlook.com" userId="146d25dff316dded" providerId="LiveId" clId="{252160BE-A85A-4DB8-8C5B-CE63C1D5E435}" dt="2023-01-16T14:22:23.834" v="4080" actId="14100"/>
          <ac:picMkLst>
            <pc:docMk/>
            <pc:sldMk cId="2543541980" sldId="262"/>
            <ac:picMk id="1026" creationId="{FC3CA368-8C92-2E07-D3EE-1F53DE7C7B46}"/>
          </ac:picMkLst>
        </pc:picChg>
      </pc:sldChg>
      <pc:sldChg chg="addSp delSp modSp new mod">
        <pc:chgData name="autonomousSystems@outlook.com" userId="146d25dff316dded" providerId="LiveId" clId="{252160BE-A85A-4DB8-8C5B-CE63C1D5E435}" dt="2023-01-16T14:25:13.144" v="4107" actId="1076"/>
        <pc:sldMkLst>
          <pc:docMk/>
          <pc:sldMk cId="756202319" sldId="263"/>
        </pc:sldMkLst>
        <pc:spChg chg="mod">
          <ac:chgData name="autonomousSystems@outlook.com" userId="146d25dff316dded" providerId="LiveId" clId="{252160BE-A85A-4DB8-8C5B-CE63C1D5E435}" dt="2023-01-16T14:23:22.811" v="4089" actId="20577"/>
          <ac:spMkLst>
            <pc:docMk/>
            <pc:sldMk cId="756202319" sldId="263"/>
            <ac:spMk id="2" creationId="{1262B287-3453-B813-709B-23BE374BAA1B}"/>
          </ac:spMkLst>
        </pc:spChg>
        <pc:spChg chg="mod">
          <ac:chgData name="autonomousSystems@outlook.com" userId="146d25dff316dded" providerId="LiveId" clId="{252160BE-A85A-4DB8-8C5B-CE63C1D5E435}" dt="2023-01-07T20:22:46.323" v="1409" actId="20577"/>
          <ac:spMkLst>
            <pc:docMk/>
            <pc:sldMk cId="756202319" sldId="263"/>
            <ac:spMk id="3" creationId="{DE552D57-3EEA-A629-19A2-2E0AFDFE2A7C}"/>
          </ac:spMkLst>
        </pc:spChg>
        <pc:spChg chg="add del mod">
          <ac:chgData name="autonomousSystems@outlook.com" userId="146d25dff316dded" providerId="LiveId" clId="{252160BE-A85A-4DB8-8C5B-CE63C1D5E435}" dt="2023-01-16T14:24:33.917" v="4095" actId="478"/>
          <ac:spMkLst>
            <pc:docMk/>
            <pc:sldMk cId="756202319" sldId="263"/>
            <ac:spMk id="5" creationId="{9E1212DD-EDCD-6B17-780A-D6508B3CE385}"/>
          </ac:spMkLst>
        </pc:spChg>
        <pc:spChg chg="add mod">
          <ac:chgData name="autonomousSystems@outlook.com" userId="146d25dff316dded" providerId="LiveId" clId="{252160BE-A85A-4DB8-8C5B-CE63C1D5E435}" dt="2023-01-16T14:25:01.526" v="4103" actId="14100"/>
          <ac:spMkLst>
            <pc:docMk/>
            <pc:sldMk cId="756202319" sldId="263"/>
            <ac:spMk id="6" creationId="{05D20BD2-2B4E-E649-C410-92D18C136366}"/>
          </ac:spMkLst>
        </pc:spChg>
        <pc:spChg chg="add mod">
          <ac:chgData name="autonomousSystems@outlook.com" userId="146d25dff316dded" providerId="LiveId" clId="{252160BE-A85A-4DB8-8C5B-CE63C1D5E435}" dt="2023-01-16T14:25:07.068" v="4105" actId="1076"/>
          <ac:spMkLst>
            <pc:docMk/>
            <pc:sldMk cId="756202319" sldId="263"/>
            <ac:spMk id="7" creationId="{E39899FA-A09C-9CDD-E26E-0E3300857B4E}"/>
          </ac:spMkLst>
        </pc:spChg>
        <pc:spChg chg="add mod">
          <ac:chgData name="autonomousSystems@outlook.com" userId="146d25dff316dded" providerId="LiveId" clId="{252160BE-A85A-4DB8-8C5B-CE63C1D5E435}" dt="2023-01-16T14:25:13.144" v="4107" actId="1076"/>
          <ac:spMkLst>
            <pc:docMk/>
            <pc:sldMk cId="756202319" sldId="263"/>
            <ac:spMk id="8" creationId="{D611901D-2315-8698-2D12-6D13E300630E}"/>
          </ac:spMkLst>
        </pc:spChg>
        <pc:picChg chg="add mod">
          <ac:chgData name="autonomousSystems@outlook.com" userId="146d25dff316dded" providerId="LiveId" clId="{252160BE-A85A-4DB8-8C5B-CE63C1D5E435}" dt="2023-01-16T14:23:52.362" v="4091" actId="1076"/>
          <ac:picMkLst>
            <pc:docMk/>
            <pc:sldMk cId="756202319" sldId="263"/>
            <ac:picMk id="2050" creationId="{8076DC96-5B9C-EB05-3423-C3975EC0F9D9}"/>
          </ac:picMkLst>
        </pc:picChg>
      </pc:sldChg>
      <pc:sldChg chg="addSp delSp modSp add mod modAnim">
        <pc:chgData name="autonomousSystems@outlook.com" userId="146d25dff316dded" providerId="LiveId" clId="{252160BE-A85A-4DB8-8C5B-CE63C1D5E435}" dt="2023-01-19T09:24:38.055" v="12406"/>
        <pc:sldMkLst>
          <pc:docMk/>
          <pc:sldMk cId="389833104" sldId="264"/>
        </pc:sldMkLst>
        <pc:spChg chg="mod">
          <ac:chgData name="autonomousSystems@outlook.com" userId="146d25dff316dded" providerId="LiveId" clId="{252160BE-A85A-4DB8-8C5B-CE63C1D5E435}" dt="2023-01-16T15:22:43.670" v="6613" actId="113"/>
          <ac:spMkLst>
            <pc:docMk/>
            <pc:sldMk cId="389833104" sldId="264"/>
            <ac:spMk id="2" creationId="{1262B287-3453-B813-709B-23BE374BAA1B}"/>
          </ac:spMkLst>
        </pc:spChg>
        <pc:spChg chg="mod">
          <ac:chgData name="autonomousSystems@outlook.com" userId="146d25dff316dded" providerId="LiveId" clId="{252160BE-A85A-4DB8-8C5B-CE63C1D5E435}" dt="2023-01-07T20:22:54.061" v="1418" actId="20577"/>
          <ac:spMkLst>
            <pc:docMk/>
            <pc:sldMk cId="389833104" sldId="264"/>
            <ac:spMk id="3" creationId="{DE552D57-3EEA-A629-19A2-2E0AFDFE2A7C}"/>
          </ac:spMkLst>
        </pc:spChg>
        <pc:spChg chg="add mod">
          <ac:chgData name="autonomousSystems@outlook.com" userId="146d25dff316dded" providerId="LiveId" clId="{252160BE-A85A-4DB8-8C5B-CE63C1D5E435}" dt="2023-01-17T08:45:15.748" v="8224" actId="1076"/>
          <ac:spMkLst>
            <pc:docMk/>
            <pc:sldMk cId="389833104" sldId="264"/>
            <ac:spMk id="5" creationId="{7AC596D0-2FE7-0CA1-D075-F3086461EFE9}"/>
          </ac:spMkLst>
        </pc:spChg>
        <pc:spChg chg="add del mod">
          <ac:chgData name="autonomousSystems@outlook.com" userId="146d25dff316dded" providerId="LiveId" clId="{252160BE-A85A-4DB8-8C5B-CE63C1D5E435}" dt="2023-01-19T09:24:38.055" v="12406"/>
          <ac:spMkLst>
            <pc:docMk/>
            <pc:sldMk cId="389833104" sldId="264"/>
            <ac:spMk id="7" creationId="{8AD20504-8450-79E9-68CE-DF44DEEB4558}"/>
          </ac:spMkLst>
        </pc:spChg>
        <pc:picChg chg="add mod">
          <ac:chgData name="autonomousSystems@outlook.com" userId="146d25dff316dded" providerId="LiveId" clId="{252160BE-A85A-4DB8-8C5B-CE63C1D5E435}" dt="2023-01-17T08:45:20.751" v="8226" actId="1076"/>
          <ac:picMkLst>
            <pc:docMk/>
            <pc:sldMk cId="389833104" sldId="264"/>
            <ac:picMk id="6" creationId="{86807F37-B795-8655-66E3-BDE957C3CF0E}"/>
          </ac:picMkLst>
        </pc:picChg>
      </pc:sldChg>
      <pc:sldChg chg="addSp delSp modSp new mod ord modAnim">
        <pc:chgData name="autonomousSystems@outlook.com" userId="146d25dff316dded" providerId="LiveId" clId="{252160BE-A85A-4DB8-8C5B-CE63C1D5E435}" dt="2023-01-16T12:52:33.351" v="1890"/>
        <pc:sldMkLst>
          <pc:docMk/>
          <pc:sldMk cId="581468458" sldId="265"/>
        </pc:sldMkLst>
        <pc:spChg chg="mod">
          <ac:chgData name="autonomousSystems@outlook.com" userId="146d25dff316dded" providerId="LiveId" clId="{252160BE-A85A-4DB8-8C5B-CE63C1D5E435}" dt="2023-01-08T18:43:58.239" v="1690" actId="20577"/>
          <ac:spMkLst>
            <pc:docMk/>
            <pc:sldMk cId="581468458" sldId="265"/>
            <ac:spMk id="2" creationId="{824E08D8-3A27-D9BE-55F9-4526D6239324}"/>
          </ac:spMkLst>
        </pc:spChg>
        <pc:spChg chg="mod">
          <ac:chgData name="autonomousSystems@outlook.com" userId="146d25dff316dded" providerId="LiveId" clId="{252160BE-A85A-4DB8-8C5B-CE63C1D5E435}" dt="2023-01-08T18:40:12.713" v="1560"/>
          <ac:spMkLst>
            <pc:docMk/>
            <pc:sldMk cId="581468458" sldId="265"/>
            <ac:spMk id="3" creationId="{668598B3-9A18-BC90-AAB8-365FA5AB4EB9}"/>
          </ac:spMkLst>
        </pc:spChg>
        <pc:spChg chg="add mod">
          <ac:chgData name="autonomousSystems@outlook.com" userId="146d25dff316dded" providerId="LiveId" clId="{252160BE-A85A-4DB8-8C5B-CE63C1D5E435}" dt="2023-01-08T18:57:42.767" v="1757" actId="1076"/>
          <ac:spMkLst>
            <pc:docMk/>
            <pc:sldMk cId="581468458" sldId="265"/>
            <ac:spMk id="7" creationId="{B353DB6E-ECF1-7E28-5093-800787092AD1}"/>
          </ac:spMkLst>
        </pc:spChg>
        <pc:spChg chg="add mod">
          <ac:chgData name="autonomousSystems@outlook.com" userId="146d25dff316dded" providerId="LiveId" clId="{252160BE-A85A-4DB8-8C5B-CE63C1D5E435}" dt="2023-01-08T18:57:09.475" v="1753" actId="1076"/>
          <ac:spMkLst>
            <pc:docMk/>
            <pc:sldMk cId="581468458" sldId="265"/>
            <ac:spMk id="8" creationId="{E5DDAC20-39FE-0836-A8E4-F84415C734E8}"/>
          </ac:spMkLst>
        </pc:spChg>
        <pc:graphicFrameChg chg="add mod modGraphic">
          <ac:chgData name="autonomousSystems@outlook.com" userId="146d25dff316dded" providerId="LiveId" clId="{252160BE-A85A-4DB8-8C5B-CE63C1D5E435}" dt="2023-01-08T18:56:22.378" v="1741" actId="20577"/>
          <ac:graphicFrameMkLst>
            <pc:docMk/>
            <pc:sldMk cId="581468458" sldId="265"/>
            <ac:graphicFrameMk id="5" creationId="{B6D3C6A6-571E-1004-D9B4-0D2462554B1F}"/>
          </ac:graphicFrameMkLst>
        </pc:graphicFrameChg>
        <pc:graphicFrameChg chg="add del mod">
          <ac:chgData name="autonomousSystems@outlook.com" userId="146d25dff316dded" providerId="LiveId" clId="{252160BE-A85A-4DB8-8C5B-CE63C1D5E435}" dt="2023-01-08T18:43:51.540" v="1688" actId="478"/>
          <ac:graphicFrameMkLst>
            <pc:docMk/>
            <pc:sldMk cId="581468458" sldId="265"/>
            <ac:graphicFrameMk id="6" creationId="{802C708A-0C93-C65A-6E1B-4048047EC8C8}"/>
          </ac:graphicFrameMkLst>
        </pc:graphicFrameChg>
      </pc:sldChg>
      <pc:sldChg chg="addSp delSp modSp new mod ord modClrScheme modAnim chgLayout">
        <pc:chgData name="autonomousSystems@outlook.com" userId="146d25dff316dded" providerId="LiveId" clId="{252160BE-A85A-4DB8-8C5B-CE63C1D5E435}" dt="2023-01-16T12:54:50.002" v="2033" actId="20577"/>
        <pc:sldMkLst>
          <pc:docMk/>
          <pc:sldMk cId="1363023046" sldId="266"/>
        </pc:sldMkLst>
        <pc:spChg chg="del mod ord">
          <ac:chgData name="autonomousSystems@outlook.com" userId="146d25dff316dded" providerId="LiveId" clId="{252160BE-A85A-4DB8-8C5B-CE63C1D5E435}" dt="2023-01-08T20:37:57.507" v="1773" actId="700"/>
          <ac:spMkLst>
            <pc:docMk/>
            <pc:sldMk cId="1363023046" sldId="266"/>
            <ac:spMk id="2" creationId="{BE373D8F-03D3-D99F-529C-DB83BE8BE401}"/>
          </ac:spMkLst>
        </pc:spChg>
        <pc:spChg chg="del mod ord">
          <ac:chgData name="autonomousSystems@outlook.com" userId="146d25dff316dded" providerId="LiveId" clId="{252160BE-A85A-4DB8-8C5B-CE63C1D5E435}" dt="2023-01-08T20:37:57.507" v="1773" actId="700"/>
          <ac:spMkLst>
            <pc:docMk/>
            <pc:sldMk cId="1363023046" sldId="266"/>
            <ac:spMk id="3" creationId="{8A10E3D1-B14C-2DC2-933D-FB4BD5177FF3}"/>
          </ac:spMkLst>
        </pc:spChg>
        <pc:spChg chg="mod ord">
          <ac:chgData name="autonomousSystems@outlook.com" userId="146d25dff316dded" providerId="LiveId" clId="{252160BE-A85A-4DB8-8C5B-CE63C1D5E435}" dt="2023-01-08T20:37:57.507" v="1773" actId="700"/>
          <ac:spMkLst>
            <pc:docMk/>
            <pc:sldMk cId="1363023046" sldId="266"/>
            <ac:spMk id="4" creationId="{11838319-1B38-6383-75AC-BA6458589A97}"/>
          </ac:spMkLst>
        </pc:spChg>
        <pc:spChg chg="add mod ord">
          <ac:chgData name="autonomousSystems@outlook.com" userId="146d25dff316dded" providerId="LiveId" clId="{252160BE-A85A-4DB8-8C5B-CE63C1D5E435}" dt="2023-01-16T12:54:50.002" v="2033" actId="20577"/>
          <ac:spMkLst>
            <pc:docMk/>
            <pc:sldMk cId="1363023046" sldId="266"/>
            <ac:spMk id="5" creationId="{36B05045-0415-6D39-4222-C897391130CE}"/>
          </ac:spMkLst>
        </pc:spChg>
        <pc:spChg chg="add del mod ord">
          <ac:chgData name="autonomousSystems@outlook.com" userId="146d25dff316dded" providerId="LiveId" clId="{252160BE-A85A-4DB8-8C5B-CE63C1D5E435}" dt="2023-01-08T20:38:00.287" v="1774" actId="22"/>
          <ac:spMkLst>
            <pc:docMk/>
            <pc:sldMk cId="1363023046" sldId="266"/>
            <ac:spMk id="6" creationId="{D07BF00E-6E44-C6F4-56CF-F18927DBC740}"/>
          </ac:spMkLst>
        </pc:spChg>
        <pc:picChg chg="add mod">
          <ac:chgData name="autonomousSystems@outlook.com" userId="146d25dff316dded" providerId="LiveId" clId="{252160BE-A85A-4DB8-8C5B-CE63C1D5E435}" dt="2023-01-16T12:51:32.728" v="1884" actId="14100"/>
          <ac:picMkLst>
            <pc:docMk/>
            <pc:sldMk cId="1363023046" sldId="266"/>
            <ac:picMk id="2" creationId="{FF458C78-6358-6EBF-2867-CE98606FAC0E}"/>
          </ac:picMkLst>
        </pc:picChg>
        <pc:picChg chg="add mod ord">
          <ac:chgData name="autonomousSystems@outlook.com" userId="146d25dff316dded" providerId="LiveId" clId="{252160BE-A85A-4DB8-8C5B-CE63C1D5E435}" dt="2023-01-16T12:51:49.497" v="1887" actId="1076"/>
          <ac:picMkLst>
            <pc:docMk/>
            <pc:sldMk cId="1363023046" sldId="266"/>
            <ac:picMk id="8" creationId="{893F35CA-5282-1131-23BA-50C0E8431D5E}"/>
          </ac:picMkLst>
        </pc:picChg>
      </pc:sldChg>
      <pc:sldChg chg="addSp delSp modSp new del mod modClrScheme chgLayout">
        <pc:chgData name="autonomousSystems@outlook.com" userId="146d25dff316dded" providerId="LiveId" clId="{252160BE-A85A-4DB8-8C5B-CE63C1D5E435}" dt="2023-01-15T14:07:36.270" v="1835" actId="47"/>
        <pc:sldMkLst>
          <pc:docMk/>
          <pc:sldMk cId="2783107654" sldId="267"/>
        </pc:sldMkLst>
        <pc:spChg chg="del mod ord">
          <ac:chgData name="autonomousSystems@outlook.com" userId="146d25dff316dded" providerId="LiveId" clId="{252160BE-A85A-4DB8-8C5B-CE63C1D5E435}" dt="2023-01-12T07:01:03.077" v="1779" actId="700"/>
          <ac:spMkLst>
            <pc:docMk/>
            <pc:sldMk cId="2783107654" sldId="267"/>
            <ac:spMk id="2" creationId="{382F8D1C-DE2B-8909-C530-2E5349A109AB}"/>
          </ac:spMkLst>
        </pc:spChg>
        <pc:spChg chg="del mod ord">
          <ac:chgData name="autonomousSystems@outlook.com" userId="146d25dff316dded" providerId="LiveId" clId="{252160BE-A85A-4DB8-8C5B-CE63C1D5E435}" dt="2023-01-12T07:01:03.077" v="1779" actId="700"/>
          <ac:spMkLst>
            <pc:docMk/>
            <pc:sldMk cId="2783107654" sldId="267"/>
            <ac:spMk id="3" creationId="{69E153B7-FF58-83C2-A7EB-9EFEC54E9B72}"/>
          </ac:spMkLst>
        </pc:spChg>
        <pc:spChg chg="mod ord">
          <ac:chgData name="autonomousSystems@outlook.com" userId="146d25dff316dded" providerId="LiveId" clId="{252160BE-A85A-4DB8-8C5B-CE63C1D5E435}" dt="2023-01-12T07:01:03.077" v="1779" actId="700"/>
          <ac:spMkLst>
            <pc:docMk/>
            <pc:sldMk cId="2783107654" sldId="267"/>
            <ac:spMk id="4" creationId="{35070F25-A4AA-E0B6-79D8-471F9A37D151}"/>
          </ac:spMkLst>
        </pc:spChg>
        <pc:spChg chg="add mod ord">
          <ac:chgData name="autonomousSystems@outlook.com" userId="146d25dff316dded" providerId="LiveId" clId="{252160BE-A85A-4DB8-8C5B-CE63C1D5E435}" dt="2023-01-12T07:01:32.347" v="1834" actId="20577"/>
          <ac:spMkLst>
            <pc:docMk/>
            <pc:sldMk cId="2783107654" sldId="267"/>
            <ac:spMk id="5" creationId="{931D3557-4027-957B-817B-EE32B713E77A}"/>
          </ac:spMkLst>
        </pc:spChg>
        <pc:spChg chg="add mod ord">
          <ac:chgData name="autonomousSystems@outlook.com" userId="146d25dff316dded" providerId="LiveId" clId="{252160BE-A85A-4DB8-8C5B-CE63C1D5E435}" dt="2023-01-12T07:01:03.077" v="1779" actId="700"/>
          <ac:spMkLst>
            <pc:docMk/>
            <pc:sldMk cId="2783107654" sldId="267"/>
            <ac:spMk id="6" creationId="{F27431DC-0F6F-6C0F-0223-AAD0F31602B4}"/>
          </ac:spMkLst>
        </pc:spChg>
      </pc:sldChg>
      <pc:sldChg chg="modSp new mod modAnim">
        <pc:chgData name="autonomousSystems@outlook.com" userId="146d25dff316dded" providerId="LiveId" clId="{252160BE-A85A-4DB8-8C5B-CE63C1D5E435}" dt="2023-01-16T17:18:48.486" v="7250" actId="20577"/>
        <pc:sldMkLst>
          <pc:docMk/>
          <pc:sldMk cId="3282229007" sldId="267"/>
        </pc:sldMkLst>
        <pc:spChg chg="mod">
          <ac:chgData name="autonomousSystems@outlook.com" userId="146d25dff316dded" providerId="LiveId" clId="{252160BE-A85A-4DB8-8C5B-CE63C1D5E435}" dt="2023-01-16T17:18:48.486" v="7250" actId="20577"/>
          <ac:spMkLst>
            <pc:docMk/>
            <pc:sldMk cId="3282229007" sldId="267"/>
            <ac:spMk id="2" creationId="{EFBE4D2E-4BA9-391B-0310-19F270470A78}"/>
          </ac:spMkLst>
        </pc:spChg>
        <pc:spChg chg="mod">
          <ac:chgData name="autonomousSystems@outlook.com" userId="146d25dff316dded" providerId="LiveId" clId="{252160BE-A85A-4DB8-8C5B-CE63C1D5E435}" dt="2023-01-16T12:52:38.109" v="1905" actId="20577"/>
          <ac:spMkLst>
            <pc:docMk/>
            <pc:sldMk cId="3282229007" sldId="267"/>
            <ac:spMk id="3" creationId="{0C864C5F-0F17-8162-4788-5512AE030479}"/>
          </ac:spMkLst>
        </pc:spChg>
      </pc:sldChg>
      <pc:sldChg chg="addSp modSp new mod modAnim">
        <pc:chgData name="autonomousSystems@outlook.com" userId="146d25dff316dded" providerId="LiveId" clId="{252160BE-A85A-4DB8-8C5B-CE63C1D5E435}" dt="2023-01-16T13:04:36.028" v="2481"/>
        <pc:sldMkLst>
          <pc:docMk/>
          <pc:sldMk cId="3688682076" sldId="268"/>
        </pc:sldMkLst>
        <pc:spChg chg="mod">
          <ac:chgData name="autonomousSystems@outlook.com" userId="146d25dff316dded" providerId="LiveId" clId="{252160BE-A85A-4DB8-8C5B-CE63C1D5E435}" dt="2023-01-16T12:55:26.084" v="2077" actId="20577"/>
          <ac:spMkLst>
            <pc:docMk/>
            <pc:sldMk cId="3688682076" sldId="268"/>
            <ac:spMk id="2" creationId="{26357CE2-1DB9-485E-A434-B31F5A039E3C}"/>
          </ac:spMkLst>
        </pc:spChg>
        <pc:spChg chg="mod">
          <ac:chgData name="autonomousSystems@outlook.com" userId="146d25dff316dded" providerId="LiveId" clId="{252160BE-A85A-4DB8-8C5B-CE63C1D5E435}" dt="2023-01-16T13:03:30.029" v="2476" actId="20577"/>
          <ac:spMkLst>
            <pc:docMk/>
            <pc:sldMk cId="3688682076" sldId="268"/>
            <ac:spMk id="3" creationId="{136730E2-0F96-2D5A-2C66-1FADE5F97D63}"/>
          </ac:spMkLst>
        </pc:spChg>
        <pc:spChg chg="add mod">
          <ac:chgData name="autonomousSystems@outlook.com" userId="146d25dff316dded" providerId="LiveId" clId="{252160BE-A85A-4DB8-8C5B-CE63C1D5E435}" dt="2023-01-16T12:58:09.586" v="2167" actId="14100"/>
          <ac:spMkLst>
            <pc:docMk/>
            <pc:sldMk cId="3688682076" sldId="268"/>
            <ac:spMk id="7" creationId="{BF979AB3-02C8-ED82-F87F-A7C7B48ADC12}"/>
          </ac:spMkLst>
        </pc:spChg>
        <pc:spChg chg="add mod">
          <ac:chgData name="autonomousSystems@outlook.com" userId="146d25dff316dded" providerId="LiveId" clId="{252160BE-A85A-4DB8-8C5B-CE63C1D5E435}" dt="2023-01-16T12:59:16.881" v="2224" actId="14100"/>
          <ac:spMkLst>
            <pc:docMk/>
            <pc:sldMk cId="3688682076" sldId="268"/>
            <ac:spMk id="8" creationId="{553A69E9-5D63-0E75-A5DC-554B38B67A78}"/>
          </ac:spMkLst>
        </pc:spChg>
        <pc:spChg chg="add mod">
          <ac:chgData name="autonomousSystems@outlook.com" userId="146d25dff316dded" providerId="LiveId" clId="{252160BE-A85A-4DB8-8C5B-CE63C1D5E435}" dt="2023-01-16T13:03:07.733" v="2426" actId="1076"/>
          <ac:spMkLst>
            <pc:docMk/>
            <pc:sldMk cId="3688682076" sldId="268"/>
            <ac:spMk id="9" creationId="{76FCBF1D-0BAC-F746-6C38-8F164BAE80CE}"/>
          </ac:spMkLst>
        </pc:spChg>
        <pc:spChg chg="add mod">
          <ac:chgData name="autonomousSystems@outlook.com" userId="146d25dff316dded" providerId="LiveId" clId="{252160BE-A85A-4DB8-8C5B-CE63C1D5E435}" dt="2023-01-16T13:02:59.793" v="2425" actId="1076"/>
          <ac:spMkLst>
            <pc:docMk/>
            <pc:sldMk cId="3688682076" sldId="268"/>
            <ac:spMk id="10" creationId="{08243E31-E192-ED80-D171-DA4ED559ED7F}"/>
          </ac:spMkLst>
        </pc:spChg>
        <pc:spChg chg="add mod">
          <ac:chgData name="autonomousSystems@outlook.com" userId="146d25dff316dded" providerId="LiveId" clId="{252160BE-A85A-4DB8-8C5B-CE63C1D5E435}" dt="2023-01-16T13:03:36.886" v="2477" actId="1076"/>
          <ac:spMkLst>
            <pc:docMk/>
            <pc:sldMk cId="3688682076" sldId="268"/>
            <ac:spMk id="11" creationId="{BB47C53C-63E1-16EA-8462-E1C83FB11682}"/>
          </ac:spMkLst>
        </pc:spChg>
        <pc:picChg chg="add mod">
          <ac:chgData name="autonomousSystems@outlook.com" userId="146d25dff316dded" providerId="LiveId" clId="{252160BE-A85A-4DB8-8C5B-CE63C1D5E435}" dt="2023-01-16T12:58:51.765" v="2219" actId="1076"/>
          <ac:picMkLst>
            <pc:docMk/>
            <pc:sldMk cId="3688682076" sldId="268"/>
            <ac:picMk id="6" creationId="{185B56D8-F0F2-E5FF-9EB8-13F76D745CDB}"/>
          </ac:picMkLst>
        </pc:picChg>
      </pc:sldChg>
      <pc:sldChg chg="modSp new mod modAnim">
        <pc:chgData name="autonomousSystems@outlook.com" userId="146d25dff316dded" providerId="LiveId" clId="{252160BE-A85A-4DB8-8C5B-CE63C1D5E435}" dt="2023-01-16T17:21:02.172" v="7258"/>
        <pc:sldMkLst>
          <pc:docMk/>
          <pc:sldMk cId="347293726" sldId="269"/>
        </pc:sldMkLst>
        <pc:spChg chg="mod">
          <ac:chgData name="autonomousSystems@outlook.com" userId="146d25dff316dded" providerId="LiveId" clId="{252160BE-A85A-4DB8-8C5B-CE63C1D5E435}" dt="2023-01-16T13:05:19.769" v="2504" actId="20577"/>
          <ac:spMkLst>
            <pc:docMk/>
            <pc:sldMk cId="347293726" sldId="269"/>
            <ac:spMk id="2" creationId="{8734C0BB-71D0-0840-50B5-30AF4CF700BA}"/>
          </ac:spMkLst>
        </pc:spChg>
        <pc:spChg chg="mod">
          <ac:chgData name="autonomousSystems@outlook.com" userId="146d25dff316dded" providerId="LiveId" clId="{252160BE-A85A-4DB8-8C5B-CE63C1D5E435}" dt="2023-01-16T13:17:09.808" v="3035" actId="20577"/>
          <ac:spMkLst>
            <pc:docMk/>
            <pc:sldMk cId="347293726" sldId="269"/>
            <ac:spMk id="3" creationId="{1F0282D4-1637-2F9F-31F3-F4475FFDC4D8}"/>
          </ac:spMkLst>
        </pc:spChg>
      </pc:sldChg>
      <pc:sldChg chg="addSp delSp modSp add mod modAnim">
        <pc:chgData name="autonomousSystems@outlook.com" userId="146d25dff316dded" providerId="LiveId" clId="{252160BE-A85A-4DB8-8C5B-CE63C1D5E435}" dt="2023-01-16T13:28:31.486" v="3724"/>
        <pc:sldMkLst>
          <pc:docMk/>
          <pc:sldMk cId="1527024983" sldId="270"/>
        </pc:sldMkLst>
        <pc:spChg chg="mod">
          <ac:chgData name="autonomousSystems@outlook.com" userId="146d25dff316dded" providerId="LiveId" clId="{252160BE-A85A-4DB8-8C5B-CE63C1D5E435}" dt="2023-01-16T13:27:53.403" v="3686" actId="1076"/>
          <ac:spMkLst>
            <pc:docMk/>
            <pc:sldMk cId="1527024983" sldId="270"/>
            <ac:spMk id="2" creationId="{CA879C23-801A-6945-01E6-9F3C93467C8D}"/>
          </ac:spMkLst>
        </pc:spChg>
        <pc:spChg chg="del">
          <ac:chgData name="autonomousSystems@outlook.com" userId="146d25dff316dded" providerId="LiveId" clId="{252160BE-A85A-4DB8-8C5B-CE63C1D5E435}" dt="2023-01-16T13:27:32.434" v="3685" actId="478"/>
          <ac:spMkLst>
            <pc:docMk/>
            <pc:sldMk cId="1527024983" sldId="270"/>
            <ac:spMk id="3" creationId="{6B1606CF-B4E7-38C7-966F-FA0957651594}"/>
          </ac:spMkLst>
        </pc:spChg>
        <pc:spChg chg="add mod">
          <ac:chgData name="autonomousSystems@outlook.com" userId="146d25dff316dded" providerId="LiveId" clId="{252160BE-A85A-4DB8-8C5B-CE63C1D5E435}" dt="2023-01-16T13:28:06.434" v="3722" actId="20577"/>
          <ac:spMkLst>
            <pc:docMk/>
            <pc:sldMk cId="1527024983" sldId="270"/>
            <ac:spMk id="7" creationId="{0E5670F1-3257-E76A-4BFD-9A748B72CF3B}"/>
          </ac:spMkLst>
        </pc:spChg>
      </pc:sldChg>
      <pc:sldChg chg="addSp delSp modSp add mod delAnim">
        <pc:chgData name="autonomousSystems@outlook.com" userId="146d25dff316dded" providerId="LiveId" clId="{252160BE-A85A-4DB8-8C5B-CE63C1D5E435}" dt="2023-01-16T17:30:07.443" v="7318" actId="478"/>
        <pc:sldMkLst>
          <pc:docMk/>
          <pc:sldMk cId="883623620" sldId="271"/>
        </pc:sldMkLst>
        <pc:spChg chg="mod">
          <ac:chgData name="autonomousSystems@outlook.com" userId="146d25dff316dded" providerId="LiveId" clId="{252160BE-A85A-4DB8-8C5B-CE63C1D5E435}" dt="2023-01-16T14:17:04.949" v="3805" actId="20577"/>
          <ac:spMkLst>
            <pc:docMk/>
            <pc:sldMk cId="883623620" sldId="271"/>
            <ac:spMk id="5" creationId="{36B05045-0415-6D39-4222-C897391130CE}"/>
          </ac:spMkLst>
        </pc:spChg>
        <pc:spChg chg="add mod">
          <ac:chgData name="autonomousSystems@outlook.com" userId="146d25dff316dded" providerId="LiveId" clId="{252160BE-A85A-4DB8-8C5B-CE63C1D5E435}" dt="2023-01-16T17:30:07.443" v="7318" actId="478"/>
          <ac:spMkLst>
            <pc:docMk/>
            <pc:sldMk cId="883623620" sldId="271"/>
            <ac:spMk id="6" creationId="{479C0375-6750-060D-EE51-5CEC6D8E5E77}"/>
          </ac:spMkLst>
        </pc:spChg>
        <pc:picChg chg="del">
          <ac:chgData name="autonomousSystems@outlook.com" userId="146d25dff316dded" providerId="LiveId" clId="{252160BE-A85A-4DB8-8C5B-CE63C1D5E435}" dt="2023-01-16T17:30:07.443" v="7318" actId="478"/>
          <ac:picMkLst>
            <pc:docMk/>
            <pc:sldMk cId="883623620" sldId="271"/>
            <ac:picMk id="8" creationId="{893F35CA-5282-1131-23BA-50C0E8431D5E}"/>
          </ac:picMkLst>
        </pc:picChg>
      </pc:sldChg>
      <pc:sldChg chg="modSp new mod modAnim">
        <pc:chgData name="autonomousSystems@outlook.com" userId="146d25dff316dded" providerId="LiveId" clId="{252160BE-A85A-4DB8-8C5B-CE63C1D5E435}" dt="2023-01-17T07:58:42.901" v="7846" actId="14"/>
        <pc:sldMkLst>
          <pc:docMk/>
          <pc:sldMk cId="1558151503" sldId="272"/>
        </pc:sldMkLst>
        <pc:spChg chg="mod">
          <ac:chgData name="autonomousSystems@outlook.com" userId="146d25dff316dded" providerId="LiveId" clId="{252160BE-A85A-4DB8-8C5B-CE63C1D5E435}" dt="2023-01-16T14:17:15.756" v="3818" actId="20577"/>
          <ac:spMkLst>
            <pc:docMk/>
            <pc:sldMk cId="1558151503" sldId="272"/>
            <ac:spMk id="2" creationId="{5A4C55B0-9E1D-B850-682A-B663540C9157}"/>
          </ac:spMkLst>
        </pc:spChg>
        <pc:spChg chg="mod">
          <ac:chgData name="autonomousSystems@outlook.com" userId="146d25dff316dded" providerId="LiveId" clId="{252160BE-A85A-4DB8-8C5B-CE63C1D5E435}" dt="2023-01-17T07:58:42.901" v="7846" actId="14"/>
          <ac:spMkLst>
            <pc:docMk/>
            <pc:sldMk cId="1558151503" sldId="272"/>
            <ac:spMk id="3" creationId="{1CE24A28-0A29-CB77-C025-8EBDA997881A}"/>
          </ac:spMkLst>
        </pc:spChg>
      </pc:sldChg>
      <pc:sldChg chg="addSp modSp new mod modAnim">
        <pc:chgData name="autonomousSystems@outlook.com" userId="146d25dff316dded" providerId="LiveId" clId="{252160BE-A85A-4DB8-8C5B-CE63C1D5E435}" dt="2023-01-16T17:33:31.748" v="7339"/>
        <pc:sldMkLst>
          <pc:docMk/>
          <pc:sldMk cId="3023643048" sldId="273"/>
        </pc:sldMkLst>
        <pc:spChg chg="mod">
          <ac:chgData name="autonomousSystems@outlook.com" userId="146d25dff316dded" providerId="LiveId" clId="{252160BE-A85A-4DB8-8C5B-CE63C1D5E435}" dt="2023-01-16T14:19:15.367" v="3991" actId="20577"/>
          <ac:spMkLst>
            <pc:docMk/>
            <pc:sldMk cId="3023643048" sldId="273"/>
            <ac:spMk id="2" creationId="{27F3FE26-87C0-C643-AF70-4D50CE84E40D}"/>
          </ac:spMkLst>
        </pc:spChg>
        <pc:spChg chg="mod">
          <ac:chgData name="autonomousSystems@outlook.com" userId="146d25dff316dded" providerId="LiveId" clId="{252160BE-A85A-4DB8-8C5B-CE63C1D5E435}" dt="2023-01-16T14:20:13.243" v="4065" actId="20577"/>
          <ac:spMkLst>
            <pc:docMk/>
            <pc:sldMk cId="3023643048" sldId="273"/>
            <ac:spMk id="3" creationId="{A4CA67C5-6552-234D-0F51-16CB34D42815}"/>
          </ac:spMkLst>
        </pc:spChg>
        <pc:spChg chg="add mod">
          <ac:chgData name="autonomousSystems@outlook.com" userId="146d25dff316dded" providerId="LiveId" clId="{252160BE-A85A-4DB8-8C5B-CE63C1D5E435}" dt="2023-01-16T17:33:21.037" v="7335" actId="1076"/>
          <ac:spMkLst>
            <pc:docMk/>
            <pc:sldMk cId="3023643048" sldId="273"/>
            <ac:spMk id="5" creationId="{A6033E15-C3BF-9594-8161-6F7E46F40139}"/>
          </ac:spMkLst>
        </pc:spChg>
        <pc:spChg chg="add mod">
          <ac:chgData name="autonomousSystems@outlook.com" userId="146d25dff316dded" providerId="LiveId" clId="{252160BE-A85A-4DB8-8C5B-CE63C1D5E435}" dt="2023-01-16T17:33:24.819" v="7337" actId="1076"/>
          <ac:spMkLst>
            <pc:docMk/>
            <pc:sldMk cId="3023643048" sldId="273"/>
            <ac:spMk id="6" creationId="{8F036214-4B06-5260-3CBD-6EE5FFDAEE88}"/>
          </ac:spMkLst>
        </pc:spChg>
      </pc:sldChg>
      <pc:sldChg chg="modSp add del mod">
        <pc:chgData name="autonomousSystems@outlook.com" userId="146d25dff316dded" providerId="LiveId" clId="{252160BE-A85A-4DB8-8C5B-CE63C1D5E435}" dt="2023-01-16T14:58:42.761" v="5603" actId="47"/>
        <pc:sldMkLst>
          <pc:docMk/>
          <pc:sldMk cId="206651986" sldId="274"/>
        </pc:sldMkLst>
        <pc:spChg chg="mod">
          <ac:chgData name="autonomousSystems@outlook.com" userId="146d25dff316dded" providerId="LiveId" clId="{252160BE-A85A-4DB8-8C5B-CE63C1D5E435}" dt="2023-01-16T14:47:44.609" v="4904" actId="6549"/>
          <ac:spMkLst>
            <pc:docMk/>
            <pc:sldMk cId="206651986" sldId="274"/>
            <ac:spMk id="2" creationId="{1262B287-3453-B813-709B-23BE374BAA1B}"/>
          </ac:spMkLst>
        </pc:spChg>
      </pc:sldChg>
      <pc:sldChg chg="addSp modSp add mod">
        <pc:chgData name="autonomousSystems@outlook.com" userId="146d25dff316dded" providerId="LiveId" clId="{252160BE-A85A-4DB8-8C5B-CE63C1D5E435}" dt="2023-01-16T14:25:32.886" v="4168" actId="1035"/>
        <pc:sldMkLst>
          <pc:docMk/>
          <pc:sldMk cId="1956341254" sldId="275"/>
        </pc:sldMkLst>
        <pc:spChg chg="add mod">
          <ac:chgData name="autonomousSystems@outlook.com" userId="146d25dff316dded" providerId="LiveId" clId="{252160BE-A85A-4DB8-8C5B-CE63C1D5E435}" dt="2023-01-16T14:25:22.056" v="4109" actId="1076"/>
          <ac:spMkLst>
            <pc:docMk/>
            <pc:sldMk cId="1956341254" sldId="275"/>
            <ac:spMk id="5" creationId="{0641CBE1-6916-8B90-9FBB-4310E560FA94}"/>
          </ac:spMkLst>
        </pc:spChg>
        <pc:spChg chg="add mod">
          <ac:chgData name="autonomousSystems@outlook.com" userId="146d25dff316dded" providerId="LiveId" clId="{252160BE-A85A-4DB8-8C5B-CE63C1D5E435}" dt="2023-01-16T14:25:32.886" v="4168" actId="1035"/>
          <ac:spMkLst>
            <pc:docMk/>
            <pc:sldMk cId="1956341254" sldId="275"/>
            <ac:spMk id="6" creationId="{A534A6B1-E9D8-8D69-913E-DDAE0CE57C1B}"/>
          </ac:spMkLst>
        </pc:spChg>
      </pc:sldChg>
      <pc:sldChg chg="delSp add mod">
        <pc:chgData name="autonomousSystems@outlook.com" userId="146d25dff316dded" providerId="LiveId" clId="{252160BE-A85A-4DB8-8C5B-CE63C1D5E435}" dt="2023-01-16T14:25:52.065" v="4172" actId="478"/>
        <pc:sldMkLst>
          <pc:docMk/>
          <pc:sldMk cId="412963543" sldId="276"/>
        </pc:sldMkLst>
        <pc:spChg chg="del">
          <ac:chgData name="autonomousSystems@outlook.com" userId="146d25dff316dded" providerId="LiveId" clId="{252160BE-A85A-4DB8-8C5B-CE63C1D5E435}" dt="2023-01-16T14:25:52.065" v="4172" actId="478"/>
          <ac:spMkLst>
            <pc:docMk/>
            <pc:sldMk cId="412963543" sldId="276"/>
            <ac:spMk id="5" creationId="{0641CBE1-6916-8B90-9FBB-4310E560FA94}"/>
          </ac:spMkLst>
        </pc:spChg>
      </pc:sldChg>
      <pc:sldChg chg="add del">
        <pc:chgData name="autonomousSystems@outlook.com" userId="146d25dff316dded" providerId="LiveId" clId="{252160BE-A85A-4DB8-8C5B-CE63C1D5E435}" dt="2023-01-16T14:25:40.483" v="4169" actId="47"/>
        <pc:sldMkLst>
          <pc:docMk/>
          <pc:sldMk cId="2233821151" sldId="276"/>
        </pc:sldMkLst>
      </pc:sldChg>
      <pc:sldChg chg="add del">
        <pc:chgData name="autonomousSystems@outlook.com" userId="146d25dff316dded" providerId="LiveId" clId="{252160BE-A85A-4DB8-8C5B-CE63C1D5E435}" dt="2023-01-16T14:25:43.718" v="4170" actId="47"/>
        <pc:sldMkLst>
          <pc:docMk/>
          <pc:sldMk cId="178316720" sldId="277"/>
        </pc:sldMkLst>
      </pc:sldChg>
      <pc:sldChg chg="addSp delSp modSp add mod">
        <pc:chgData name="autonomousSystems@outlook.com" userId="146d25dff316dded" providerId="LiveId" clId="{252160BE-A85A-4DB8-8C5B-CE63C1D5E435}" dt="2023-01-16T14:26:51.751" v="4217" actId="6549"/>
        <pc:sldMkLst>
          <pc:docMk/>
          <pc:sldMk cId="1272525194" sldId="277"/>
        </pc:sldMkLst>
        <pc:spChg chg="mod">
          <ac:chgData name="autonomousSystems@outlook.com" userId="146d25dff316dded" providerId="LiveId" clId="{252160BE-A85A-4DB8-8C5B-CE63C1D5E435}" dt="2023-01-16T14:26:51.751" v="4217" actId="6549"/>
          <ac:spMkLst>
            <pc:docMk/>
            <pc:sldMk cId="1272525194" sldId="277"/>
            <ac:spMk id="2" creationId="{1262B287-3453-B813-709B-23BE374BAA1B}"/>
          </ac:spMkLst>
        </pc:spChg>
        <pc:spChg chg="del">
          <ac:chgData name="autonomousSystems@outlook.com" userId="146d25dff316dded" providerId="LiveId" clId="{252160BE-A85A-4DB8-8C5B-CE63C1D5E435}" dt="2023-01-16T14:25:56.571" v="4174" actId="478"/>
          <ac:spMkLst>
            <pc:docMk/>
            <pc:sldMk cId="1272525194" sldId="277"/>
            <ac:spMk id="5" creationId="{0641CBE1-6916-8B90-9FBB-4310E560FA94}"/>
          </ac:spMkLst>
        </pc:spChg>
        <pc:spChg chg="del">
          <ac:chgData name="autonomousSystems@outlook.com" userId="146d25dff316dded" providerId="LiveId" clId="{252160BE-A85A-4DB8-8C5B-CE63C1D5E435}" dt="2023-01-16T14:25:58.564" v="4175" actId="478"/>
          <ac:spMkLst>
            <pc:docMk/>
            <pc:sldMk cId="1272525194" sldId="277"/>
            <ac:spMk id="6" creationId="{A534A6B1-E9D8-8D69-913E-DDAE0CE57C1B}"/>
          </ac:spMkLst>
        </pc:spChg>
        <pc:spChg chg="add del mod">
          <ac:chgData name="autonomousSystems@outlook.com" userId="146d25dff316dded" providerId="LiveId" clId="{252160BE-A85A-4DB8-8C5B-CE63C1D5E435}" dt="2023-01-16T14:26:49.698" v="4216" actId="478"/>
          <ac:spMkLst>
            <pc:docMk/>
            <pc:sldMk cId="1272525194" sldId="277"/>
            <ac:spMk id="7" creationId="{7469A6BC-3409-879C-24DC-91FA6A6E7AF7}"/>
          </ac:spMkLst>
        </pc:spChg>
      </pc:sldChg>
      <pc:sldChg chg="modSp add del mod">
        <pc:chgData name="autonomousSystems@outlook.com" userId="146d25dff316dded" providerId="LiveId" clId="{252160BE-A85A-4DB8-8C5B-CE63C1D5E435}" dt="2023-01-19T10:25:33.609" v="12920" actId="47"/>
        <pc:sldMkLst>
          <pc:docMk/>
          <pc:sldMk cId="0" sldId="278"/>
        </pc:sldMkLst>
        <pc:spChg chg="mod ord">
          <ac:chgData name="autonomousSystems@outlook.com" userId="146d25dff316dded" providerId="LiveId" clId="{252160BE-A85A-4DB8-8C5B-CE63C1D5E435}" dt="2023-01-19T10:24:59.708" v="12914" actId="21"/>
          <ac:spMkLst>
            <pc:docMk/>
            <pc:sldMk cId="0" sldId="278"/>
            <ac:spMk id="3481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7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03.957" v="7181" actId="1036"/>
          <ac:spMkLst>
            <pc:docMk/>
            <pc:sldMk cId="0" sldId="278"/>
            <ac:spMk id="34829" creationId="{00000000-0000-0000-0000-000000000000}"/>
          </ac:spMkLst>
        </pc:spChg>
      </pc:sldChg>
      <pc:sldChg chg="delSp modSp add del mod">
        <pc:chgData name="autonomousSystems@outlook.com" userId="146d25dff316dded" providerId="LiveId" clId="{252160BE-A85A-4DB8-8C5B-CE63C1D5E435}" dt="2023-01-16T14:39:06.910" v="4510" actId="47"/>
        <pc:sldMkLst>
          <pc:docMk/>
          <pc:sldMk cId="27956071" sldId="278"/>
        </pc:sldMkLst>
        <pc:spChg chg="mod">
          <ac:chgData name="autonomousSystems@outlook.com" userId="146d25dff316dded" providerId="LiveId" clId="{252160BE-A85A-4DB8-8C5B-CE63C1D5E435}" dt="2023-01-16T14:27:14.172" v="4242" actId="20577"/>
          <ac:spMkLst>
            <pc:docMk/>
            <pc:sldMk cId="27956071" sldId="278"/>
            <ac:spMk id="2" creationId="{1262B287-3453-B813-709B-23BE374BAA1B}"/>
          </ac:spMkLst>
        </pc:spChg>
        <pc:spChg chg="del">
          <ac:chgData name="autonomousSystems@outlook.com" userId="146d25dff316dded" providerId="LiveId" clId="{252160BE-A85A-4DB8-8C5B-CE63C1D5E435}" dt="2023-01-16T14:26:59.719" v="4219" actId="478"/>
          <ac:spMkLst>
            <pc:docMk/>
            <pc:sldMk cId="27956071" sldId="278"/>
            <ac:spMk id="7" creationId="{7469A6BC-3409-879C-24DC-91FA6A6E7AF7}"/>
          </ac:spMkLst>
        </pc:spChg>
      </pc:sldChg>
      <pc:sldChg chg="delSp modSp add mod ord">
        <pc:chgData name="autonomousSystems@outlook.com" userId="146d25dff316dded" providerId="LiveId" clId="{252160BE-A85A-4DB8-8C5B-CE63C1D5E435}" dt="2023-01-16T14:37:44.517" v="4457" actId="478"/>
        <pc:sldMkLst>
          <pc:docMk/>
          <pc:sldMk cId="2590967687" sldId="279"/>
        </pc:sldMkLst>
        <pc:spChg chg="mod">
          <ac:chgData name="autonomousSystems@outlook.com" userId="146d25dff316dded" providerId="LiveId" clId="{252160BE-A85A-4DB8-8C5B-CE63C1D5E435}" dt="2023-01-16T14:27:43.854" v="4243"/>
          <ac:spMkLst>
            <pc:docMk/>
            <pc:sldMk cId="2590967687" sldId="279"/>
            <ac:spMk id="2" creationId="{1262B287-3453-B813-709B-23BE374BAA1B}"/>
          </ac:spMkLst>
        </pc:spChg>
        <pc:spChg chg="del">
          <ac:chgData name="autonomousSystems@outlook.com" userId="146d25dff316dded" providerId="LiveId" clId="{252160BE-A85A-4DB8-8C5B-CE63C1D5E435}" dt="2023-01-16T14:37:44.517" v="4457" actId="478"/>
          <ac:spMkLst>
            <pc:docMk/>
            <pc:sldMk cId="2590967687" sldId="279"/>
            <ac:spMk id="7" creationId="{7469A6BC-3409-879C-24DC-91FA6A6E7AF7}"/>
          </ac:spMkLst>
        </pc:spChg>
        <pc:picChg chg="del">
          <ac:chgData name="autonomousSystems@outlook.com" userId="146d25dff316dded" providerId="LiveId" clId="{252160BE-A85A-4DB8-8C5B-CE63C1D5E435}" dt="2023-01-16T14:37:23.400" v="4455" actId="478"/>
          <ac:picMkLst>
            <pc:docMk/>
            <pc:sldMk cId="2590967687" sldId="279"/>
            <ac:picMk id="2050" creationId="{8076DC96-5B9C-EB05-3423-C3975EC0F9D9}"/>
          </ac:picMkLst>
        </pc:picChg>
      </pc:sldChg>
      <pc:sldChg chg="addSp delSp modSp add mod modAnim">
        <pc:chgData name="autonomousSystems@outlook.com" userId="146d25dff316dded" providerId="LiveId" clId="{252160BE-A85A-4DB8-8C5B-CE63C1D5E435}" dt="2023-01-16T17:43:20.753" v="7358"/>
        <pc:sldMkLst>
          <pc:docMk/>
          <pc:sldMk cId="4120648367" sldId="280"/>
        </pc:sldMkLst>
        <pc:spChg chg="mod">
          <ac:chgData name="autonomousSystems@outlook.com" userId="146d25dff316dded" providerId="LiveId" clId="{252160BE-A85A-4DB8-8C5B-CE63C1D5E435}" dt="2023-01-16T17:41:44.297" v="7352" actId="20577"/>
          <ac:spMkLst>
            <pc:docMk/>
            <pc:sldMk cId="4120648367" sldId="280"/>
            <ac:spMk id="2" creationId="{1262B287-3453-B813-709B-23BE374BAA1B}"/>
          </ac:spMkLst>
        </pc:spChg>
        <pc:spChg chg="add mod">
          <ac:chgData name="autonomousSystems@outlook.com" userId="146d25dff316dded" providerId="LiveId" clId="{252160BE-A85A-4DB8-8C5B-CE63C1D5E435}" dt="2023-01-16T14:34:54.201" v="4432" actId="1076"/>
          <ac:spMkLst>
            <pc:docMk/>
            <pc:sldMk cId="4120648367" sldId="280"/>
            <ac:spMk id="5" creationId="{1A11FC8C-8946-7800-FB8D-E2884819CCF1}"/>
          </ac:spMkLst>
        </pc:spChg>
        <pc:spChg chg="del">
          <ac:chgData name="autonomousSystems@outlook.com" userId="146d25dff316dded" providerId="LiveId" clId="{252160BE-A85A-4DB8-8C5B-CE63C1D5E435}" dt="2023-01-16T14:28:08.530" v="4247" actId="478"/>
          <ac:spMkLst>
            <pc:docMk/>
            <pc:sldMk cId="4120648367" sldId="280"/>
            <ac:spMk id="6" creationId="{05D20BD2-2B4E-E649-C410-92D18C136366}"/>
          </ac:spMkLst>
        </pc:spChg>
        <pc:spChg chg="del">
          <ac:chgData name="autonomousSystems@outlook.com" userId="146d25dff316dded" providerId="LiveId" clId="{252160BE-A85A-4DB8-8C5B-CE63C1D5E435}" dt="2023-01-16T14:28:09.096" v="4248" actId="478"/>
          <ac:spMkLst>
            <pc:docMk/>
            <pc:sldMk cId="4120648367" sldId="280"/>
            <ac:spMk id="7" creationId="{E39899FA-A09C-9CDD-E26E-0E3300857B4E}"/>
          </ac:spMkLst>
        </pc:spChg>
        <pc:spChg chg="del">
          <ac:chgData name="autonomousSystems@outlook.com" userId="146d25dff316dded" providerId="LiveId" clId="{252160BE-A85A-4DB8-8C5B-CE63C1D5E435}" dt="2023-01-16T14:28:06.457" v="4245" actId="478"/>
          <ac:spMkLst>
            <pc:docMk/>
            <pc:sldMk cId="4120648367" sldId="280"/>
            <ac:spMk id="8" creationId="{D611901D-2315-8698-2D12-6D13E300630E}"/>
          </ac:spMkLst>
        </pc:spChg>
        <pc:spChg chg="add mod">
          <ac:chgData name="autonomousSystems@outlook.com" userId="146d25dff316dded" providerId="LiveId" clId="{252160BE-A85A-4DB8-8C5B-CE63C1D5E435}" dt="2023-01-16T14:44:09.277" v="4679" actId="1076"/>
          <ac:spMkLst>
            <pc:docMk/>
            <pc:sldMk cId="4120648367" sldId="280"/>
            <ac:spMk id="9" creationId="{E9EF5E35-C8B5-19F5-800A-4A9C755E3625}"/>
          </ac:spMkLst>
        </pc:spChg>
        <pc:spChg chg="add mod">
          <ac:chgData name="autonomousSystems@outlook.com" userId="146d25dff316dded" providerId="LiveId" clId="{252160BE-A85A-4DB8-8C5B-CE63C1D5E435}" dt="2023-01-16T14:44:13.481" v="4680" actId="1076"/>
          <ac:spMkLst>
            <pc:docMk/>
            <pc:sldMk cId="4120648367" sldId="280"/>
            <ac:spMk id="10" creationId="{A5D9EA5D-834E-4AB4-2B73-6F5BA26A4D39}"/>
          </ac:spMkLst>
        </pc:spChg>
        <pc:spChg chg="add mod">
          <ac:chgData name="autonomousSystems@outlook.com" userId="146d25dff316dded" providerId="LiveId" clId="{252160BE-A85A-4DB8-8C5B-CE63C1D5E435}" dt="2023-01-16T14:44:05.310" v="4678" actId="14100"/>
          <ac:spMkLst>
            <pc:docMk/>
            <pc:sldMk cId="4120648367" sldId="280"/>
            <ac:spMk id="11" creationId="{1F92C175-3960-153F-89D8-C40B6DC639CD}"/>
          </ac:spMkLst>
        </pc:spChg>
        <pc:spChg chg="add mod">
          <ac:chgData name="autonomousSystems@outlook.com" userId="146d25dff316dded" providerId="LiveId" clId="{252160BE-A85A-4DB8-8C5B-CE63C1D5E435}" dt="2023-01-16T14:34:59.207" v="4433" actId="1076"/>
          <ac:spMkLst>
            <pc:docMk/>
            <pc:sldMk cId="4120648367" sldId="280"/>
            <ac:spMk id="14" creationId="{5F8B1E8D-F0BE-4E85-71E7-EC6C50D60857}"/>
          </ac:spMkLst>
        </pc:spChg>
        <pc:spChg chg="add mod">
          <ac:chgData name="autonomousSystems@outlook.com" userId="146d25dff316dded" providerId="LiveId" clId="{252160BE-A85A-4DB8-8C5B-CE63C1D5E435}" dt="2023-01-16T14:32:13.527" v="4412" actId="1076"/>
          <ac:spMkLst>
            <pc:docMk/>
            <pc:sldMk cId="4120648367" sldId="280"/>
            <ac:spMk id="15" creationId="{0C727849-A471-9FFC-C7C8-934E57F2A20A}"/>
          </ac:spMkLst>
        </pc:spChg>
        <pc:picChg chg="del">
          <ac:chgData name="autonomousSystems@outlook.com" userId="146d25dff316dded" providerId="LiveId" clId="{252160BE-A85A-4DB8-8C5B-CE63C1D5E435}" dt="2023-01-16T14:28:07.117" v="4246" actId="478"/>
          <ac:picMkLst>
            <pc:docMk/>
            <pc:sldMk cId="4120648367" sldId="280"/>
            <ac:picMk id="2050" creationId="{8076DC96-5B9C-EB05-3423-C3975EC0F9D9}"/>
          </ac:picMkLst>
        </pc:picChg>
        <pc:cxnChg chg="add mod ord">
          <ac:chgData name="autonomousSystems@outlook.com" userId="146d25dff316dded" providerId="LiveId" clId="{252160BE-A85A-4DB8-8C5B-CE63C1D5E435}" dt="2023-01-16T14:33:18.881" v="4422" actId="1076"/>
          <ac:cxnSpMkLst>
            <pc:docMk/>
            <pc:sldMk cId="4120648367" sldId="280"/>
            <ac:cxnSpMk id="13" creationId="{FE8B293D-31C6-8A5D-63C7-D31589B7EB1D}"/>
          </ac:cxnSpMkLst>
        </pc:cxnChg>
      </pc:sldChg>
      <pc:sldChg chg="add">
        <pc:chgData name="autonomousSystems@outlook.com" userId="146d25dff316dded" providerId="LiveId" clId="{252160BE-A85A-4DB8-8C5B-CE63C1D5E435}" dt="2023-01-16T14:37:39.826" v="4456"/>
        <pc:sldMkLst>
          <pc:docMk/>
          <pc:sldMk cId="3838865874" sldId="281"/>
        </pc:sldMkLst>
      </pc:sldChg>
      <pc:sldChg chg="addSp delSp modSp add mod">
        <pc:chgData name="autonomousSystems@outlook.com" userId="146d25dff316dded" providerId="LiveId" clId="{252160BE-A85A-4DB8-8C5B-CE63C1D5E435}" dt="2023-01-16T14:38:54.782" v="4509" actId="478"/>
        <pc:sldMkLst>
          <pc:docMk/>
          <pc:sldMk cId="3930089235" sldId="282"/>
        </pc:sldMkLst>
        <pc:spChg chg="mod">
          <ac:chgData name="autonomousSystems@outlook.com" userId="146d25dff316dded" providerId="LiveId" clId="{252160BE-A85A-4DB8-8C5B-CE63C1D5E435}" dt="2023-01-16T14:38:08.454" v="4501" actId="20577"/>
          <ac:spMkLst>
            <pc:docMk/>
            <pc:sldMk cId="3930089235" sldId="282"/>
            <ac:spMk id="2" creationId="{1262B287-3453-B813-709B-23BE374BAA1B}"/>
          </ac:spMkLst>
        </pc:spChg>
        <pc:spChg chg="add del mod">
          <ac:chgData name="autonomousSystems@outlook.com" userId="146d25dff316dded" providerId="LiveId" clId="{252160BE-A85A-4DB8-8C5B-CE63C1D5E435}" dt="2023-01-16T14:38:54.782" v="4509" actId="478"/>
          <ac:spMkLst>
            <pc:docMk/>
            <pc:sldMk cId="3930089235" sldId="282"/>
            <ac:spMk id="5" creationId="{075791AE-455A-AD9A-A4FB-475D8763B942}"/>
          </ac:spMkLst>
        </pc:spChg>
        <pc:spChg chg="mod">
          <ac:chgData name="autonomousSystems@outlook.com" userId="146d25dff316dded" providerId="LiveId" clId="{252160BE-A85A-4DB8-8C5B-CE63C1D5E435}" dt="2023-01-16T14:38:39.422" v="4507" actId="1582"/>
          <ac:spMkLst>
            <pc:docMk/>
            <pc:sldMk cId="3930089235" sldId="282"/>
            <ac:spMk id="7" creationId="{7469A6BC-3409-879C-24DC-91FA6A6E7AF7}"/>
          </ac:spMkLst>
        </pc:spChg>
      </pc:sldChg>
      <pc:sldChg chg="addSp modSp add mod modAnim">
        <pc:chgData name="autonomousSystems@outlook.com" userId="146d25dff316dded" providerId="LiveId" clId="{252160BE-A85A-4DB8-8C5B-CE63C1D5E435}" dt="2023-01-17T08:00:46.242" v="7854"/>
        <pc:sldMkLst>
          <pc:docMk/>
          <pc:sldMk cId="3593003305" sldId="283"/>
        </pc:sldMkLst>
        <pc:spChg chg="mod">
          <ac:chgData name="autonomousSystems@outlook.com" userId="146d25dff316dded" providerId="LiveId" clId="{252160BE-A85A-4DB8-8C5B-CE63C1D5E435}" dt="2023-01-17T08:00:38.191" v="7851" actId="27636"/>
          <ac:spMkLst>
            <pc:docMk/>
            <pc:sldMk cId="3593003305" sldId="283"/>
            <ac:spMk id="2" creationId="{1262B287-3453-B813-709B-23BE374BAA1B}"/>
          </ac:spMkLst>
        </pc:spChg>
        <pc:picChg chg="add mod">
          <ac:chgData name="autonomousSystems@outlook.com" userId="146d25dff316dded" providerId="LiveId" clId="{252160BE-A85A-4DB8-8C5B-CE63C1D5E435}" dt="2023-01-17T08:00:44.924" v="7853" actId="1076"/>
          <ac:picMkLst>
            <pc:docMk/>
            <pc:sldMk cId="3593003305" sldId="283"/>
            <ac:picMk id="6" creationId="{272438F8-266D-F409-A790-44265619012E}"/>
          </ac:picMkLst>
        </pc:picChg>
      </pc:sldChg>
      <pc:sldChg chg="addSp delSp modSp add mod delAnim modAnim">
        <pc:chgData name="autonomousSystems@outlook.com" userId="146d25dff316dded" providerId="LiveId" clId="{252160BE-A85A-4DB8-8C5B-CE63C1D5E435}" dt="2023-01-17T08:07:29.392" v="7985" actId="20577"/>
        <pc:sldMkLst>
          <pc:docMk/>
          <pc:sldMk cId="1804503658" sldId="284"/>
        </pc:sldMkLst>
        <pc:spChg chg="mod">
          <ac:chgData name="autonomousSystems@outlook.com" userId="146d25dff316dded" providerId="LiveId" clId="{252160BE-A85A-4DB8-8C5B-CE63C1D5E435}" dt="2023-01-17T08:07:29.392" v="7985" actId="20577"/>
          <ac:spMkLst>
            <pc:docMk/>
            <pc:sldMk cId="1804503658" sldId="284"/>
            <ac:spMk id="2" creationId="{1262B287-3453-B813-709B-23BE374BAA1B}"/>
          </ac:spMkLst>
        </pc:spChg>
        <pc:spChg chg="mod">
          <ac:chgData name="autonomousSystems@outlook.com" userId="146d25dff316dded" providerId="LiveId" clId="{252160BE-A85A-4DB8-8C5B-CE63C1D5E435}" dt="2023-01-16T14:43:28.130" v="4641" actId="14100"/>
          <ac:spMkLst>
            <pc:docMk/>
            <pc:sldMk cId="1804503658" sldId="284"/>
            <ac:spMk id="5" creationId="{1A11FC8C-8946-7800-FB8D-E2884819CCF1}"/>
          </ac:spMkLst>
        </pc:spChg>
        <pc:spChg chg="add del mod">
          <ac:chgData name="autonomousSystems@outlook.com" userId="146d25dff316dded" providerId="LiveId" clId="{252160BE-A85A-4DB8-8C5B-CE63C1D5E435}" dt="2023-01-16T14:40:58.921" v="4530" actId="478"/>
          <ac:spMkLst>
            <pc:docMk/>
            <pc:sldMk cId="1804503658" sldId="284"/>
            <ac:spMk id="6" creationId="{C73CEFAE-C0FA-A498-1FC5-E4065EE41BAE}"/>
          </ac:spMkLst>
        </pc:spChg>
        <pc:spChg chg="add mod">
          <ac:chgData name="autonomousSystems@outlook.com" userId="146d25dff316dded" providerId="LiveId" clId="{252160BE-A85A-4DB8-8C5B-CE63C1D5E435}" dt="2023-01-16T17:44:56.327" v="7374" actId="20577"/>
          <ac:spMkLst>
            <pc:docMk/>
            <pc:sldMk cId="1804503658" sldId="284"/>
            <ac:spMk id="8" creationId="{F029C907-1CB8-D12B-2D2D-7D5F70855B81}"/>
          </ac:spMkLst>
        </pc:spChg>
        <pc:spChg chg="mod">
          <ac:chgData name="autonomousSystems@outlook.com" userId="146d25dff316dded" providerId="LiveId" clId="{252160BE-A85A-4DB8-8C5B-CE63C1D5E435}" dt="2023-01-16T14:43:31.219" v="4642" actId="1076"/>
          <ac:spMkLst>
            <pc:docMk/>
            <pc:sldMk cId="1804503658" sldId="284"/>
            <ac:spMk id="9" creationId="{E9EF5E35-C8B5-19F5-800A-4A9C755E3625}"/>
          </ac:spMkLst>
        </pc:spChg>
        <pc:spChg chg="mod">
          <ac:chgData name="autonomousSystems@outlook.com" userId="146d25dff316dded" providerId="LiveId" clId="{252160BE-A85A-4DB8-8C5B-CE63C1D5E435}" dt="2023-01-16T14:43:33.269" v="4643" actId="1076"/>
          <ac:spMkLst>
            <pc:docMk/>
            <pc:sldMk cId="1804503658" sldId="284"/>
            <ac:spMk id="10" creationId="{A5D9EA5D-834E-4AB4-2B73-6F5BA26A4D39}"/>
          </ac:spMkLst>
        </pc:spChg>
        <pc:spChg chg="mod">
          <ac:chgData name="autonomousSystems@outlook.com" userId="146d25dff316dded" providerId="LiveId" clId="{252160BE-A85A-4DB8-8C5B-CE63C1D5E435}" dt="2023-01-16T14:43:35.530" v="4644" actId="1076"/>
          <ac:spMkLst>
            <pc:docMk/>
            <pc:sldMk cId="1804503658" sldId="284"/>
            <ac:spMk id="11" creationId="{1F92C175-3960-153F-89D8-C40B6DC639CD}"/>
          </ac:spMkLst>
        </pc:spChg>
        <pc:spChg chg="add mod">
          <ac:chgData name="autonomousSystems@outlook.com" userId="146d25dff316dded" providerId="LiveId" clId="{252160BE-A85A-4DB8-8C5B-CE63C1D5E435}" dt="2023-01-16T17:45:05.600" v="7390" actId="20577"/>
          <ac:spMkLst>
            <pc:docMk/>
            <pc:sldMk cId="1804503658" sldId="284"/>
            <ac:spMk id="12" creationId="{0E767916-D21C-D389-5813-1240580C8ABB}"/>
          </ac:spMkLst>
        </pc:spChg>
        <pc:spChg chg="del mod">
          <ac:chgData name="autonomousSystems@outlook.com" userId="146d25dff316dded" providerId="LiveId" clId="{252160BE-A85A-4DB8-8C5B-CE63C1D5E435}" dt="2023-01-16T14:40:44.607" v="4529" actId="478"/>
          <ac:spMkLst>
            <pc:docMk/>
            <pc:sldMk cId="1804503658" sldId="284"/>
            <ac:spMk id="14" creationId="{5F8B1E8D-F0BE-4E85-71E7-EC6C50D60857}"/>
          </ac:spMkLst>
        </pc:spChg>
        <pc:spChg chg="mod">
          <ac:chgData name="autonomousSystems@outlook.com" userId="146d25dff316dded" providerId="LiveId" clId="{252160BE-A85A-4DB8-8C5B-CE63C1D5E435}" dt="2023-01-16T14:40:09.967" v="4517" actId="1076"/>
          <ac:spMkLst>
            <pc:docMk/>
            <pc:sldMk cId="1804503658" sldId="284"/>
            <ac:spMk id="15" creationId="{0C727849-A471-9FFC-C7C8-934E57F2A20A}"/>
          </ac:spMkLst>
        </pc:spChg>
        <pc:graphicFrameChg chg="add mod modGraphic">
          <ac:chgData name="autonomousSystems@outlook.com" userId="146d25dff316dded" providerId="LiveId" clId="{252160BE-A85A-4DB8-8C5B-CE63C1D5E435}" dt="2023-01-17T08:04:59.160" v="7945" actId="14734"/>
          <ac:graphicFrameMkLst>
            <pc:docMk/>
            <pc:sldMk cId="1804503658" sldId="284"/>
            <ac:graphicFrameMk id="7" creationId="{2D6824A3-179C-0F40-EA8D-BA58B37A2B78}"/>
          </ac:graphicFrameMkLst>
        </pc:graphicFrameChg>
        <pc:cxnChg chg="del mod">
          <ac:chgData name="autonomousSystems@outlook.com" userId="146d25dff316dded" providerId="LiveId" clId="{252160BE-A85A-4DB8-8C5B-CE63C1D5E435}" dt="2023-01-16T14:40:17.107" v="4519" actId="478"/>
          <ac:cxnSpMkLst>
            <pc:docMk/>
            <pc:sldMk cId="1804503658" sldId="284"/>
            <ac:cxnSpMk id="13" creationId="{FE8B293D-31C6-8A5D-63C7-D31589B7EB1D}"/>
          </ac:cxnSpMkLst>
        </pc:cxnChg>
      </pc:sldChg>
      <pc:sldChg chg="addSp modSp add del mod modAnim">
        <pc:chgData name="autonomousSystems@outlook.com" userId="146d25dff316dded" providerId="LiveId" clId="{252160BE-A85A-4DB8-8C5B-CE63C1D5E435}" dt="2023-01-16T17:46:01.173" v="7396" actId="47"/>
        <pc:sldMkLst>
          <pc:docMk/>
          <pc:sldMk cId="3254380243" sldId="285"/>
        </pc:sldMkLst>
        <pc:spChg chg="add mod">
          <ac:chgData name="autonomousSystems@outlook.com" userId="146d25dff316dded" providerId="LiveId" clId="{252160BE-A85A-4DB8-8C5B-CE63C1D5E435}" dt="2023-01-16T14:53:16.948" v="5378" actId="113"/>
          <ac:spMkLst>
            <pc:docMk/>
            <pc:sldMk cId="3254380243" sldId="285"/>
            <ac:spMk id="6" creationId="{F5F67621-1326-32B9-8279-BA5091D45796}"/>
          </ac:spMkLst>
        </pc:spChg>
        <pc:spChg chg="mod">
          <ac:chgData name="autonomousSystems@outlook.com" userId="146d25dff316dded" providerId="LiveId" clId="{252160BE-A85A-4DB8-8C5B-CE63C1D5E435}" dt="2023-01-16T14:48:31.443" v="4928" actId="1076"/>
          <ac:spMkLst>
            <pc:docMk/>
            <pc:sldMk cId="3254380243" sldId="285"/>
            <ac:spMk id="8" creationId="{F029C907-1CB8-D12B-2D2D-7D5F70855B81}"/>
          </ac:spMkLst>
        </pc:spChg>
        <pc:spChg chg="mod">
          <ac:chgData name="autonomousSystems@outlook.com" userId="146d25dff316dded" providerId="LiveId" clId="{252160BE-A85A-4DB8-8C5B-CE63C1D5E435}" dt="2023-01-16T14:48:35.352" v="4929" actId="1076"/>
          <ac:spMkLst>
            <pc:docMk/>
            <pc:sldMk cId="3254380243" sldId="285"/>
            <ac:spMk id="12" creationId="{0E767916-D21C-D389-5813-1240580C8ABB}"/>
          </ac:spMkLst>
        </pc:spChg>
        <pc:graphicFrameChg chg="mod">
          <ac:chgData name="autonomousSystems@outlook.com" userId="146d25dff316dded" providerId="LiveId" clId="{252160BE-A85A-4DB8-8C5B-CE63C1D5E435}" dt="2023-01-16T14:48:28.447" v="4927" actId="1076"/>
          <ac:graphicFrameMkLst>
            <pc:docMk/>
            <pc:sldMk cId="3254380243" sldId="285"/>
            <ac:graphicFrameMk id="7" creationId="{2D6824A3-179C-0F40-EA8D-BA58B37A2B78}"/>
          </ac:graphicFrameMkLst>
        </pc:graphicFrameChg>
      </pc:sldChg>
      <pc:sldChg chg="addSp delSp modSp add mod delAnim modAnim">
        <pc:chgData name="autonomousSystems@outlook.com" userId="146d25dff316dded" providerId="LiveId" clId="{252160BE-A85A-4DB8-8C5B-CE63C1D5E435}" dt="2023-01-17T08:10:22.054" v="7990" actId="20577"/>
        <pc:sldMkLst>
          <pc:docMk/>
          <pc:sldMk cId="86415373" sldId="286"/>
        </pc:sldMkLst>
        <pc:spChg chg="mod">
          <ac:chgData name="autonomousSystems@outlook.com" userId="146d25dff316dded" providerId="LiveId" clId="{252160BE-A85A-4DB8-8C5B-CE63C1D5E435}" dt="2023-01-17T08:10:22.054" v="7990" actId="20577"/>
          <ac:spMkLst>
            <pc:docMk/>
            <pc:sldMk cId="86415373" sldId="286"/>
            <ac:spMk id="6" creationId="{F5F67621-1326-32B9-8279-BA5091D45796}"/>
          </ac:spMkLst>
        </pc:spChg>
        <pc:spChg chg="del">
          <ac:chgData name="autonomousSystems@outlook.com" userId="146d25dff316dded" providerId="LiveId" clId="{252160BE-A85A-4DB8-8C5B-CE63C1D5E435}" dt="2023-01-16T14:49:09.952" v="4968" actId="478"/>
          <ac:spMkLst>
            <pc:docMk/>
            <pc:sldMk cId="86415373" sldId="286"/>
            <ac:spMk id="8" creationId="{F029C907-1CB8-D12B-2D2D-7D5F70855B81}"/>
          </ac:spMkLst>
        </pc:spChg>
        <pc:spChg chg="del">
          <ac:chgData name="autonomousSystems@outlook.com" userId="146d25dff316dded" providerId="LiveId" clId="{252160BE-A85A-4DB8-8C5B-CE63C1D5E435}" dt="2023-01-16T14:49:10.951" v="4969" actId="478"/>
          <ac:spMkLst>
            <pc:docMk/>
            <pc:sldMk cId="86415373" sldId="286"/>
            <ac:spMk id="12" creationId="{0E767916-D21C-D389-5813-1240580C8ABB}"/>
          </ac:spMkLst>
        </pc:spChg>
        <pc:spChg chg="add mod">
          <ac:chgData name="autonomousSystems@outlook.com" userId="146d25dff316dded" providerId="LiveId" clId="{252160BE-A85A-4DB8-8C5B-CE63C1D5E435}" dt="2023-01-17T08:02:26.625" v="7880" actId="14100"/>
          <ac:spMkLst>
            <pc:docMk/>
            <pc:sldMk cId="86415373" sldId="286"/>
            <ac:spMk id="13" creationId="{7D9D2A59-0D09-DD40-9592-DB4850752D42}"/>
          </ac:spMkLst>
        </pc:spChg>
        <pc:spChg chg="add mod">
          <ac:chgData name="autonomousSystems@outlook.com" userId="146d25dff316dded" providerId="LiveId" clId="{252160BE-A85A-4DB8-8C5B-CE63C1D5E435}" dt="2023-01-16T14:54:07.729" v="5420" actId="20577"/>
          <ac:spMkLst>
            <pc:docMk/>
            <pc:sldMk cId="86415373" sldId="286"/>
            <ac:spMk id="14" creationId="{F0002B15-E090-1FEA-48E2-22B8C55A0289}"/>
          </ac:spMkLst>
        </pc:spChg>
        <pc:graphicFrameChg chg="modGraphic">
          <ac:chgData name="autonomousSystems@outlook.com" userId="146d25dff316dded" providerId="LiveId" clId="{252160BE-A85A-4DB8-8C5B-CE63C1D5E435}" dt="2023-01-17T08:02:31.337" v="7885" actId="20577"/>
          <ac:graphicFrameMkLst>
            <pc:docMk/>
            <pc:sldMk cId="86415373" sldId="286"/>
            <ac:graphicFrameMk id="7" creationId="{2D6824A3-179C-0F40-EA8D-BA58B37A2B78}"/>
          </ac:graphicFrameMkLst>
        </pc:graphicFrameChg>
      </pc:sldChg>
      <pc:sldChg chg="addSp delSp modSp add mod delAnim modAnim">
        <pc:chgData name="autonomousSystems@outlook.com" userId="146d25dff316dded" providerId="LiveId" clId="{252160BE-A85A-4DB8-8C5B-CE63C1D5E435}" dt="2023-01-17T08:10:59.018" v="7992"/>
        <pc:sldMkLst>
          <pc:docMk/>
          <pc:sldMk cId="3949923303" sldId="287"/>
        </pc:sldMkLst>
        <pc:spChg chg="add">
          <ac:chgData name="autonomousSystems@outlook.com" userId="146d25dff316dded" providerId="LiveId" clId="{252160BE-A85A-4DB8-8C5B-CE63C1D5E435}" dt="2023-01-17T08:10:55.938" v="7991" actId="11529"/>
          <ac:spMkLst>
            <pc:docMk/>
            <pc:sldMk cId="3949923303" sldId="287"/>
            <ac:spMk id="6" creationId="{AF852871-EC44-FD7D-623D-282F6E703E50}"/>
          </ac:spMkLst>
        </pc:spChg>
        <pc:spChg chg="del">
          <ac:chgData name="autonomousSystems@outlook.com" userId="146d25dff316dded" providerId="LiveId" clId="{252160BE-A85A-4DB8-8C5B-CE63C1D5E435}" dt="2023-01-16T14:54:21.604" v="5422" actId="478"/>
          <ac:spMkLst>
            <pc:docMk/>
            <pc:sldMk cId="3949923303" sldId="287"/>
            <ac:spMk id="6" creationId="{F5F67621-1326-32B9-8279-BA5091D45796}"/>
          </ac:spMkLst>
        </pc:spChg>
        <pc:spChg chg="add mod">
          <ac:chgData name="autonomousSystems@outlook.com" userId="146d25dff316dded" providerId="LiveId" clId="{252160BE-A85A-4DB8-8C5B-CE63C1D5E435}" dt="2023-01-16T14:57:38.255" v="5572" actId="1076"/>
          <ac:spMkLst>
            <pc:docMk/>
            <pc:sldMk cId="3949923303" sldId="287"/>
            <ac:spMk id="8" creationId="{5C2D725B-5346-4844-FD7A-430955E7CA33}"/>
          </ac:spMkLst>
        </pc:spChg>
        <pc:spChg chg="add mod">
          <ac:chgData name="autonomousSystems@outlook.com" userId="146d25dff316dded" providerId="LiveId" clId="{252160BE-A85A-4DB8-8C5B-CE63C1D5E435}" dt="2023-01-17T08:02:41.344" v="7895" actId="20577"/>
          <ac:spMkLst>
            <pc:docMk/>
            <pc:sldMk cId="3949923303" sldId="287"/>
            <ac:spMk id="12" creationId="{F8AF0649-C7D0-6FC3-9744-9A3FDA25EFD0}"/>
          </ac:spMkLst>
        </pc:spChg>
        <pc:spChg chg="del">
          <ac:chgData name="autonomousSystems@outlook.com" userId="146d25dff316dded" providerId="LiveId" clId="{252160BE-A85A-4DB8-8C5B-CE63C1D5E435}" dt="2023-01-16T14:54:22.956" v="5423" actId="478"/>
          <ac:spMkLst>
            <pc:docMk/>
            <pc:sldMk cId="3949923303" sldId="287"/>
            <ac:spMk id="13" creationId="{7D9D2A59-0D09-DD40-9592-DB4850752D42}"/>
          </ac:spMkLst>
        </pc:spChg>
        <pc:spChg chg="mod">
          <ac:chgData name="autonomousSystems@outlook.com" userId="146d25dff316dded" providerId="LiveId" clId="{252160BE-A85A-4DB8-8C5B-CE63C1D5E435}" dt="2023-01-16T14:58:32.411" v="5602" actId="1076"/>
          <ac:spMkLst>
            <pc:docMk/>
            <pc:sldMk cId="3949923303" sldId="287"/>
            <ac:spMk id="14" creationId="{F0002B15-E090-1FEA-48E2-22B8C55A0289}"/>
          </ac:spMkLst>
        </pc:spChg>
        <pc:spChg chg="add mod">
          <ac:chgData name="autonomousSystems@outlook.com" userId="146d25dff316dded" providerId="LiveId" clId="{252160BE-A85A-4DB8-8C5B-CE63C1D5E435}" dt="2023-01-16T14:56:51.939" v="5557" actId="1076"/>
          <ac:spMkLst>
            <pc:docMk/>
            <pc:sldMk cId="3949923303" sldId="287"/>
            <ac:spMk id="16" creationId="{CB66E8AB-6B91-3F6B-274A-94B157708BB1}"/>
          </ac:spMkLst>
        </pc:spChg>
        <pc:spChg chg="add mod">
          <ac:chgData name="autonomousSystems@outlook.com" userId="146d25dff316dded" providerId="LiveId" clId="{252160BE-A85A-4DB8-8C5B-CE63C1D5E435}" dt="2023-01-16T14:56:53.608" v="5558" actId="1076"/>
          <ac:spMkLst>
            <pc:docMk/>
            <pc:sldMk cId="3949923303" sldId="287"/>
            <ac:spMk id="17" creationId="{4D352BD6-00FE-5697-12EB-46BDB9E8DDF1}"/>
          </ac:spMkLst>
        </pc:spChg>
        <pc:spChg chg="add mod">
          <ac:chgData name="autonomousSystems@outlook.com" userId="146d25dff316dded" providerId="LiveId" clId="{252160BE-A85A-4DB8-8C5B-CE63C1D5E435}" dt="2023-01-16T14:56:50.367" v="5556" actId="1076"/>
          <ac:spMkLst>
            <pc:docMk/>
            <pc:sldMk cId="3949923303" sldId="287"/>
            <ac:spMk id="18" creationId="{DE72756A-ED48-D3AE-4F04-8428ADB474BE}"/>
          </ac:spMkLst>
        </pc:spChg>
        <pc:graphicFrameChg chg="modGraphic">
          <ac:chgData name="autonomousSystems@outlook.com" userId="146d25dff316dded" providerId="LiveId" clId="{252160BE-A85A-4DB8-8C5B-CE63C1D5E435}" dt="2023-01-17T08:02:38.009" v="7890" actId="20577"/>
          <ac:graphicFrameMkLst>
            <pc:docMk/>
            <pc:sldMk cId="3949923303" sldId="287"/>
            <ac:graphicFrameMk id="7" creationId="{2D6824A3-179C-0F40-EA8D-BA58B37A2B78}"/>
          </ac:graphicFrameMkLst>
        </pc:graphicFrameChg>
        <pc:cxnChg chg="add mod">
          <ac:chgData name="autonomousSystems@outlook.com" userId="146d25dff316dded" providerId="LiveId" clId="{252160BE-A85A-4DB8-8C5B-CE63C1D5E435}" dt="2023-01-16T14:57:38.255" v="5572" actId="1076"/>
          <ac:cxnSpMkLst>
            <pc:docMk/>
            <pc:sldMk cId="3949923303" sldId="287"/>
            <ac:cxnSpMk id="20" creationId="{7C405919-A0C8-FED9-B8FF-ED269E09A99E}"/>
          </ac:cxnSpMkLst>
        </pc:cxnChg>
        <pc:cxnChg chg="add mod">
          <ac:chgData name="autonomousSystems@outlook.com" userId="146d25dff316dded" providerId="LiveId" clId="{252160BE-A85A-4DB8-8C5B-CE63C1D5E435}" dt="2023-01-16T14:57:38.255" v="5572" actId="1076"/>
          <ac:cxnSpMkLst>
            <pc:docMk/>
            <pc:sldMk cId="3949923303" sldId="287"/>
            <ac:cxnSpMk id="21" creationId="{D9AC66A5-9CE7-F1B4-AFB1-727C56A5DD88}"/>
          </ac:cxnSpMkLst>
        </pc:cxnChg>
        <pc:cxnChg chg="add mod">
          <ac:chgData name="autonomousSystems@outlook.com" userId="146d25dff316dded" providerId="LiveId" clId="{252160BE-A85A-4DB8-8C5B-CE63C1D5E435}" dt="2023-01-16T14:57:38.255" v="5572" actId="1076"/>
          <ac:cxnSpMkLst>
            <pc:docMk/>
            <pc:sldMk cId="3949923303" sldId="287"/>
            <ac:cxnSpMk id="24" creationId="{8CA052FB-8F18-89DE-7D85-479CC2BF69EB}"/>
          </ac:cxnSpMkLst>
        </pc:cxnChg>
        <pc:cxnChg chg="add mod">
          <ac:chgData name="autonomousSystems@outlook.com" userId="146d25dff316dded" providerId="LiveId" clId="{252160BE-A85A-4DB8-8C5B-CE63C1D5E435}" dt="2023-01-16T14:57:38.255" v="5572" actId="1076"/>
          <ac:cxnSpMkLst>
            <pc:docMk/>
            <pc:sldMk cId="3949923303" sldId="287"/>
            <ac:cxnSpMk id="29" creationId="{55503BC0-16E8-6439-A30B-06ED7CAA955D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7T08:02:50.219" v="7905" actId="20577"/>
        <pc:sldMkLst>
          <pc:docMk/>
          <pc:sldMk cId="767753633" sldId="288"/>
        </pc:sldMkLst>
        <pc:spChg chg="add mod">
          <ac:chgData name="autonomousSystems@outlook.com" userId="146d25dff316dded" providerId="LiveId" clId="{252160BE-A85A-4DB8-8C5B-CE63C1D5E435}" dt="2023-01-16T15:04:11.049" v="5699" actId="1076"/>
          <ac:spMkLst>
            <pc:docMk/>
            <pc:sldMk cId="767753633" sldId="288"/>
            <ac:spMk id="6" creationId="{4C1C7D8B-6E84-9982-03B6-F076F41BEED0}"/>
          </ac:spMkLst>
        </pc:spChg>
        <pc:spChg chg="mod">
          <ac:chgData name="autonomousSystems@outlook.com" userId="146d25dff316dded" providerId="LiveId" clId="{252160BE-A85A-4DB8-8C5B-CE63C1D5E435}" dt="2023-01-16T15:04:04.706" v="5698" actId="1076"/>
          <ac:spMkLst>
            <pc:docMk/>
            <pc:sldMk cId="767753633" sldId="288"/>
            <ac:spMk id="8" creationId="{5C2D725B-5346-4844-FD7A-430955E7CA33}"/>
          </ac:spMkLst>
        </pc:spChg>
        <pc:spChg chg="mod">
          <ac:chgData name="autonomousSystems@outlook.com" userId="146d25dff316dded" providerId="LiveId" clId="{252160BE-A85A-4DB8-8C5B-CE63C1D5E435}" dt="2023-01-17T08:02:45.609" v="7900" actId="20577"/>
          <ac:spMkLst>
            <pc:docMk/>
            <pc:sldMk cId="767753633" sldId="288"/>
            <ac:spMk id="12" creationId="{F8AF0649-C7D0-6FC3-9744-9A3FDA25EFD0}"/>
          </ac:spMkLst>
        </pc:spChg>
        <pc:spChg chg="mod">
          <ac:chgData name="autonomousSystems@outlook.com" userId="146d25dff316dded" providerId="LiveId" clId="{252160BE-A85A-4DB8-8C5B-CE63C1D5E435}" dt="2023-01-16T15:03:17.589" v="5659" actId="14100"/>
          <ac:spMkLst>
            <pc:docMk/>
            <pc:sldMk cId="767753633" sldId="288"/>
            <ac:spMk id="14" creationId="{F0002B15-E090-1FEA-48E2-22B8C55A0289}"/>
          </ac:spMkLst>
        </pc:spChg>
        <pc:spChg chg="mod">
          <ac:chgData name="autonomousSystems@outlook.com" userId="146d25dff316dded" providerId="LiveId" clId="{252160BE-A85A-4DB8-8C5B-CE63C1D5E435}" dt="2023-01-16T15:04:04.706" v="5698" actId="1076"/>
          <ac:spMkLst>
            <pc:docMk/>
            <pc:sldMk cId="767753633" sldId="288"/>
            <ac:spMk id="16" creationId="{CB66E8AB-6B91-3F6B-274A-94B157708BB1}"/>
          </ac:spMkLst>
        </pc:spChg>
        <pc:spChg chg="mod">
          <ac:chgData name="autonomousSystems@outlook.com" userId="146d25dff316dded" providerId="LiveId" clId="{252160BE-A85A-4DB8-8C5B-CE63C1D5E435}" dt="2023-01-16T15:04:04.706" v="5698" actId="1076"/>
          <ac:spMkLst>
            <pc:docMk/>
            <pc:sldMk cId="767753633" sldId="288"/>
            <ac:spMk id="17" creationId="{4D352BD6-00FE-5697-12EB-46BDB9E8DDF1}"/>
          </ac:spMkLst>
        </pc:spChg>
        <pc:spChg chg="mod">
          <ac:chgData name="autonomousSystems@outlook.com" userId="146d25dff316dded" providerId="LiveId" clId="{252160BE-A85A-4DB8-8C5B-CE63C1D5E435}" dt="2023-01-16T15:04:04.706" v="5698" actId="1076"/>
          <ac:spMkLst>
            <pc:docMk/>
            <pc:sldMk cId="767753633" sldId="288"/>
            <ac:spMk id="18" creationId="{DE72756A-ED48-D3AE-4F04-8428ADB474BE}"/>
          </ac:spMkLst>
        </pc:spChg>
        <pc:spChg chg="add mod">
          <ac:chgData name="autonomousSystems@outlook.com" userId="146d25dff316dded" providerId="LiveId" clId="{252160BE-A85A-4DB8-8C5B-CE63C1D5E435}" dt="2023-01-16T15:05:20.181" v="5742" actId="693"/>
          <ac:spMkLst>
            <pc:docMk/>
            <pc:sldMk cId="767753633" sldId="288"/>
            <ac:spMk id="23" creationId="{BF7E5519-82E4-B346-3674-EED4CBDB644E}"/>
          </ac:spMkLst>
        </pc:spChg>
        <pc:spChg chg="add del mod">
          <ac:chgData name="autonomousSystems@outlook.com" userId="146d25dff316dded" providerId="LiveId" clId="{252160BE-A85A-4DB8-8C5B-CE63C1D5E435}" dt="2023-01-16T15:06:52.158" v="5745"/>
          <ac:spMkLst>
            <pc:docMk/>
            <pc:sldMk cId="767753633" sldId="288"/>
            <ac:spMk id="27" creationId="{41650032-45ED-F271-ED86-9DC47F84B126}"/>
          </ac:spMkLst>
        </pc:spChg>
        <pc:graphicFrameChg chg="modGraphic">
          <ac:chgData name="autonomousSystems@outlook.com" userId="146d25dff316dded" providerId="LiveId" clId="{252160BE-A85A-4DB8-8C5B-CE63C1D5E435}" dt="2023-01-17T08:02:50.219" v="7905" actId="20577"/>
          <ac:graphicFrameMkLst>
            <pc:docMk/>
            <pc:sldMk cId="767753633" sldId="288"/>
            <ac:graphicFrameMk id="7" creationId="{2D6824A3-179C-0F40-EA8D-BA58B37A2B78}"/>
          </ac:graphicFrameMkLst>
        </pc:graphicFrameChg>
        <pc:cxnChg chg="add mod">
          <ac:chgData name="autonomousSystems@outlook.com" userId="146d25dff316dded" providerId="LiveId" clId="{252160BE-A85A-4DB8-8C5B-CE63C1D5E435}" dt="2023-01-16T15:04:59.726" v="5730" actId="14100"/>
          <ac:cxnSpMkLst>
            <pc:docMk/>
            <pc:sldMk cId="767753633" sldId="288"/>
            <ac:cxnSpMk id="13" creationId="{53523586-C061-4BEC-6B2C-F19CB3F16D00}"/>
          </ac:cxnSpMkLst>
        </pc:cxnChg>
        <pc:cxnChg chg="mod">
          <ac:chgData name="autonomousSystems@outlook.com" userId="146d25dff316dded" providerId="LiveId" clId="{252160BE-A85A-4DB8-8C5B-CE63C1D5E435}" dt="2023-01-16T15:04:04.706" v="5698" actId="1076"/>
          <ac:cxnSpMkLst>
            <pc:docMk/>
            <pc:sldMk cId="767753633" sldId="288"/>
            <ac:cxnSpMk id="20" creationId="{7C405919-A0C8-FED9-B8FF-ED269E09A99E}"/>
          </ac:cxnSpMkLst>
        </pc:cxnChg>
        <pc:cxnChg chg="mod">
          <ac:chgData name="autonomousSystems@outlook.com" userId="146d25dff316dded" providerId="LiveId" clId="{252160BE-A85A-4DB8-8C5B-CE63C1D5E435}" dt="2023-01-16T15:04:04.706" v="5698" actId="1076"/>
          <ac:cxnSpMkLst>
            <pc:docMk/>
            <pc:sldMk cId="767753633" sldId="288"/>
            <ac:cxnSpMk id="21" creationId="{D9AC66A5-9CE7-F1B4-AFB1-727C56A5DD88}"/>
          </ac:cxnSpMkLst>
        </pc:cxnChg>
        <pc:cxnChg chg="mod">
          <ac:chgData name="autonomousSystems@outlook.com" userId="146d25dff316dded" providerId="LiveId" clId="{252160BE-A85A-4DB8-8C5B-CE63C1D5E435}" dt="2023-01-16T15:04:04.706" v="5698" actId="1076"/>
          <ac:cxnSpMkLst>
            <pc:docMk/>
            <pc:sldMk cId="767753633" sldId="288"/>
            <ac:cxnSpMk id="24" creationId="{8CA052FB-8F18-89DE-7D85-479CC2BF69EB}"/>
          </ac:cxnSpMkLst>
        </pc:cxnChg>
        <pc:cxnChg chg="mod">
          <ac:chgData name="autonomousSystems@outlook.com" userId="146d25dff316dded" providerId="LiveId" clId="{252160BE-A85A-4DB8-8C5B-CE63C1D5E435}" dt="2023-01-16T15:04:04.706" v="5698" actId="1076"/>
          <ac:cxnSpMkLst>
            <pc:docMk/>
            <pc:sldMk cId="767753633" sldId="288"/>
            <ac:cxnSpMk id="29" creationId="{55503BC0-16E8-6439-A30B-06ED7CAA955D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7T08:15:57.516" v="8011" actId="21"/>
        <pc:sldMkLst>
          <pc:docMk/>
          <pc:sldMk cId="1613944287" sldId="289"/>
        </pc:sldMkLst>
        <pc:spChg chg="mod">
          <ac:chgData name="autonomousSystems@outlook.com" userId="146d25dff316dded" providerId="LiveId" clId="{252160BE-A85A-4DB8-8C5B-CE63C1D5E435}" dt="2023-01-16T15:07:35.077" v="5797" actId="20577"/>
          <ac:spMkLst>
            <pc:docMk/>
            <pc:sldMk cId="1613944287" sldId="289"/>
            <ac:spMk id="6" creationId="{4C1C7D8B-6E84-9982-03B6-F076F41BEED0}"/>
          </ac:spMkLst>
        </pc:spChg>
        <pc:spChg chg="mod">
          <ac:chgData name="autonomousSystems@outlook.com" userId="146d25dff316dded" providerId="LiveId" clId="{252160BE-A85A-4DB8-8C5B-CE63C1D5E435}" dt="2023-01-17T08:02:58.568" v="7915" actId="20577"/>
          <ac:spMkLst>
            <pc:docMk/>
            <pc:sldMk cId="1613944287" sldId="289"/>
            <ac:spMk id="12" creationId="{F8AF0649-C7D0-6FC3-9744-9A3FDA25EFD0}"/>
          </ac:spMkLst>
        </pc:spChg>
        <pc:spChg chg="mod">
          <ac:chgData name="autonomousSystems@outlook.com" userId="146d25dff316dded" providerId="LiveId" clId="{252160BE-A85A-4DB8-8C5B-CE63C1D5E435}" dt="2023-01-16T15:07:20.078" v="5781" actId="20577"/>
          <ac:spMkLst>
            <pc:docMk/>
            <pc:sldMk cId="1613944287" sldId="289"/>
            <ac:spMk id="14" creationId="{F0002B15-E090-1FEA-48E2-22B8C55A0289}"/>
          </ac:spMkLst>
        </pc:spChg>
        <pc:spChg chg="add mod">
          <ac:chgData name="autonomousSystems@outlook.com" userId="146d25dff316dded" providerId="LiveId" clId="{252160BE-A85A-4DB8-8C5B-CE63C1D5E435}" dt="2023-01-16T15:10:46.045" v="5884" actId="164"/>
          <ac:spMkLst>
            <pc:docMk/>
            <pc:sldMk cId="1613944287" sldId="289"/>
            <ac:spMk id="26" creationId="{CEF43214-501E-7133-29DA-3047D563C768}"/>
          </ac:spMkLst>
        </pc:spChg>
        <pc:spChg chg="add mod">
          <ac:chgData name="autonomousSystems@outlook.com" userId="146d25dff316dded" providerId="LiveId" clId="{252160BE-A85A-4DB8-8C5B-CE63C1D5E435}" dt="2023-01-16T15:10:46.045" v="5884" actId="164"/>
          <ac:spMkLst>
            <pc:docMk/>
            <pc:sldMk cId="1613944287" sldId="289"/>
            <ac:spMk id="27" creationId="{D0252C24-8F18-6247-0269-7E25BBAC6D58}"/>
          </ac:spMkLst>
        </pc:spChg>
        <pc:spChg chg="add mod">
          <ac:chgData name="autonomousSystems@outlook.com" userId="146d25dff316dded" providerId="LiveId" clId="{252160BE-A85A-4DB8-8C5B-CE63C1D5E435}" dt="2023-01-16T15:11:13.639" v="5896" actId="208"/>
          <ac:spMkLst>
            <pc:docMk/>
            <pc:sldMk cId="1613944287" sldId="289"/>
            <ac:spMk id="31" creationId="{5E0F80E6-7A53-7D52-1F16-E29143DE5CC9}"/>
          </ac:spMkLst>
        </pc:spChg>
        <pc:grpChg chg="add mod">
          <ac:chgData name="autonomousSystems@outlook.com" userId="146d25dff316dded" providerId="LiveId" clId="{252160BE-A85A-4DB8-8C5B-CE63C1D5E435}" dt="2023-01-16T15:10:46.045" v="5884" actId="164"/>
          <ac:grpSpMkLst>
            <pc:docMk/>
            <pc:sldMk cId="1613944287" sldId="289"/>
            <ac:grpSpMk id="28" creationId="{05B0614F-55E5-4AD2-9FDF-2EC85BE6B148}"/>
          </ac:grpSpMkLst>
        </pc:grpChg>
        <pc:graphicFrameChg chg="mod modGraphic">
          <ac:chgData name="autonomousSystems@outlook.com" userId="146d25dff316dded" providerId="LiveId" clId="{252160BE-A85A-4DB8-8C5B-CE63C1D5E435}" dt="2023-01-17T08:02:55.330" v="7910" actId="20577"/>
          <ac:graphicFrameMkLst>
            <pc:docMk/>
            <pc:sldMk cId="1613944287" sldId="289"/>
            <ac:graphicFrameMk id="7" creationId="{2D6824A3-179C-0F40-EA8D-BA58B37A2B78}"/>
          </ac:graphicFrameMkLst>
        </pc:graphicFrameChg>
        <pc:picChg chg="add del mod">
          <ac:chgData name="autonomousSystems@outlook.com" userId="146d25dff316dded" providerId="LiveId" clId="{252160BE-A85A-4DB8-8C5B-CE63C1D5E435}" dt="2023-01-17T08:11:55.698" v="7998"/>
          <ac:picMkLst>
            <pc:docMk/>
            <pc:sldMk cId="1613944287" sldId="289"/>
            <ac:picMk id="22" creationId="{25F23DA9-FC2D-7E12-924E-55286FBB5850}"/>
          </ac:picMkLst>
        </pc:picChg>
        <pc:picChg chg="add del mod">
          <ac:chgData name="autonomousSystems@outlook.com" userId="146d25dff316dded" providerId="LiveId" clId="{252160BE-A85A-4DB8-8C5B-CE63C1D5E435}" dt="2023-01-17T08:15:57.516" v="8011" actId="21"/>
          <ac:picMkLst>
            <pc:docMk/>
            <pc:sldMk cId="1613944287" sldId="289"/>
            <ac:picMk id="25" creationId="{274BACC0-39AF-9A20-7B24-6CDF27EC36EB}"/>
          </ac:picMkLst>
        </pc:picChg>
        <pc:cxnChg chg="add mod">
          <ac:chgData name="autonomousSystems@outlook.com" userId="146d25dff316dded" providerId="LiveId" clId="{252160BE-A85A-4DB8-8C5B-CE63C1D5E435}" dt="2023-01-16T15:10:49.060" v="5885" actId="14100"/>
          <ac:cxnSpMkLst>
            <pc:docMk/>
            <pc:sldMk cId="1613944287" sldId="289"/>
            <ac:cxnSpMk id="19" creationId="{48AB5EA8-8EF5-808A-8110-C8EB6A2F3625}"/>
          </ac:cxnSpMkLst>
        </pc:cxnChg>
      </pc:sldChg>
      <pc:sldChg chg="modSp new mod modAnim">
        <pc:chgData name="autonomousSystems@outlook.com" userId="146d25dff316dded" providerId="LiveId" clId="{252160BE-A85A-4DB8-8C5B-CE63C1D5E435}" dt="2023-01-16T17:49:02.200" v="7415"/>
        <pc:sldMkLst>
          <pc:docMk/>
          <pc:sldMk cId="1299943940" sldId="290"/>
        </pc:sldMkLst>
        <pc:spChg chg="mod">
          <ac:chgData name="autonomousSystems@outlook.com" userId="146d25dff316dded" providerId="LiveId" clId="{252160BE-A85A-4DB8-8C5B-CE63C1D5E435}" dt="2023-01-16T15:21:42.508" v="6525" actId="113"/>
          <ac:spMkLst>
            <pc:docMk/>
            <pc:sldMk cId="1299943940" sldId="290"/>
            <ac:spMk id="2" creationId="{0C1161E9-EFE8-CA7F-A655-D87BC6CA3909}"/>
          </ac:spMkLst>
        </pc:spChg>
        <pc:spChg chg="mod">
          <ac:chgData name="autonomousSystems@outlook.com" userId="146d25dff316dded" providerId="LiveId" clId="{252160BE-A85A-4DB8-8C5B-CE63C1D5E435}" dt="2023-01-16T15:12:42.836" v="5917" actId="20577"/>
          <ac:spMkLst>
            <pc:docMk/>
            <pc:sldMk cId="1299943940" sldId="290"/>
            <ac:spMk id="3" creationId="{DA4D313C-F95A-17A8-C9ED-BDBD6007FE17}"/>
          </ac:spMkLst>
        </pc:spChg>
      </pc:sldChg>
      <pc:sldChg chg="addSp modSp add mod ord modAnim">
        <pc:chgData name="autonomousSystems@outlook.com" userId="146d25dff316dded" providerId="LiveId" clId="{252160BE-A85A-4DB8-8C5B-CE63C1D5E435}" dt="2023-01-19T14:03:30.987" v="14519" actId="20577"/>
        <pc:sldMkLst>
          <pc:docMk/>
          <pc:sldMk cId="903953746" sldId="291"/>
        </pc:sldMkLst>
        <pc:spChg chg="mod">
          <ac:chgData name="autonomousSystems@outlook.com" userId="146d25dff316dded" providerId="LiveId" clId="{252160BE-A85A-4DB8-8C5B-CE63C1D5E435}" dt="2023-01-16T15:26:52.231" v="6748" actId="20577"/>
          <ac:spMkLst>
            <pc:docMk/>
            <pc:sldMk cId="903953746" sldId="291"/>
            <ac:spMk id="2" creationId="{1262B287-3453-B813-709B-23BE374BAA1B}"/>
          </ac:spMkLst>
        </pc:spChg>
        <pc:spChg chg="mod">
          <ac:chgData name="autonomousSystems@outlook.com" userId="146d25dff316dded" providerId="LiveId" clId="{252160BE-A85A-4DB8-8C5B-CE63C1D5E435}" dt="2023-01-16T15:23:40.646" v="6629" actId="20577"/>
          <ac:spMkLst>
            <pc:docMk/>
            <pc:sldMk cId="903953746" sldId="291"/>
            <ac:spMk id="5" creationId="{7AC596D0-2FE7-0CA1-D075-F3086461EFE9}"/>
          </ac:spMkLst>
        </pc:spChg>
        <pc:spChg chg="add mod">
          <ac:chgData name="autonomousSystems@outlook.com" userId="146d25dff316dded" providerId="LiveId" clId="{252160BE-A85A-4DB8-8C5B-CE63C1D5E435}" dt="2023-01-16T15:23:12.117" v="6616" actId="1076"/>
          <ac:spMkLst>
            <pc:docMk/>
            <pc:sldMk cId="903953746" sldId="291"/>
            <ac:spMk id="6" creationId="{894157EC-9921-589E-4D86-AD5116227563}"/>
          </ac:spMkLst>
        </pc:spChg>
        <pc:spChg chg="add mod">
          <ac:chgData name="autonomousSystems@outlook.com" userId="146d25dff316dded" providerId="LiveId" clId="{252160BE-A85A-4DB8-8C5B-CE63C1D5E435}" dt="2023-01-19T13:55:41.631" v="14454" actId="20577"/>
          <ac:spMkLst>
            <pc:docMk/>
            <pc:sldMk cId="903953746" sldId="291"/>
            <ac:spMk id="7" creationId="{0B99EB85-C71A-12FD-8E7A-CC7DBD0F1268}"/>
          </ac:spMkLst>
        </pc:spChg>
        <pc:spChg chg="add mod">
          <ac:chgData name="autonomousSystems@outlook.com" userId="146d25dff316dded" providerId="LiveId" clId="{252160BE-A85A-4DB8-8C5B-CE63C1D5E435}" dt="2023-01-16T15:23:12.117" v="6616" actId="1076"/>
          <ac:spMkLst>
            <pc:docMk/>
            <pc:sldMk cId="903953746" sldId="291"/>
            <ac:spMk id="8" creationId="{3D711374-90B0-BD40-DEBF-301FC297F1AC}"/>
          </ac:spMkLst>
        </pc:spChg>
        <pc:spChg chg="add mod">
          <ac:chgData name="autonomousSystems@outlook.com" userId="146d25dff316dded" providerId="LiveId" clId="{252160BE-A85A-4DB8-8C5B-CE63C1D5E435}" dt="2023-01-16T15:23:25.700" v="6620" actId="1076"/>
          <ac:spMkLst>
            <pc:docMk/>
            <pc:sldMk cId="903953746" sldId="291"/>
            <ac:spMk id="9" creationId="{CBF90AC4-154B-8E61-0E3B-0E5C0D02258C}"/>
          </ac:spMkLst>
        </pc:spChg>
        <pc:spChg chg="add mod">
          <ac:chgData name="autonomousSystems@outlook.com" userId="146d25dff316dded" providerId="LiveId" clId="{252160BE-A85A-4DB8-8C5B-CE63C1D5E435}" dt="2023-01-16T15:23:12.117" v="6616" actId="1076"/>
          <ac:spMkLst>
            <pc:docMk/>
            <pc:sldMk cId="903953746" sldId="291"/>
            <ac:spMk id="10" creationId="{00675D0F-2619-0D80-2604-8D7D53823A16}"/>
          </ac:spMkLst>
        </pc:spChg>
        <pc:spChg chg="add mod">
          <ac:chgData name="autonomousSystems@outlook.com" userId="146d25dff316dded" providerId="LiveId" clId="{252160BE-A85A-4DB8-8C5B-CE63C1D5E435}" dt="2023-01-16T15:23:51.036" v="6639" actId="20577"/>
          <ac:spMkLst>
            <pc:docMk/>
            <pc:sldMk cId="903953746" sldId="291"/>
            <ac:spMk id="19" creationId="{C569CB6E-7808-3E15-0D6D-8D4A9D306397}"/>
          </ac:spMkLst>
        </pc:spChg>
        <pc:spChg chg="add mod">
          <ac:chgData name="autonomousSystems@outlook.com" userId="146d25dff316dded" providerId="LiveId" clId="{252160BE-A85A-4DB8-8C5B-CE63C1D5E435}" dt="2023-01-16T15:24:13.537" v="6655" actId="1076"/>
          <ac:spMkLst>
            <pc:docMk/>
            <pc:sldMk cId="903953746" sldId="291"/>
            <ac:spMk id="20" creationId="{0CD221FC-2720-BF18-D836-60E53C4C5282}"/>
          </ac:spMkLst>
        </pc:spChg>
        <pc:spChg chg="add mod">
          <ac:chgData name="autonomousSystems@outlook.com" userId="146d25dff316dded" providerId="LiveId" clId="{252160BE-A85A-4DB8-8C5B-CE63C1D5E435}" dt="2023-01-16T15:24:23.052" v="6661" actId="20577"/>
          <ac:spMkLst>
            <pc:docMk/>
            <pc:sldMk cId="903953746" sldId="291"/>
            <ac:spMk id="21" creationId="{949AD939-4B17-4664-0419-C55893AAB5F2}"/>
          </ac:spMkLst>
        </pc:spChg>
        <pc:spChg chg="mod">
          <ac:chgData name="autonomousSystems@outlook.com" userId="146d25dff316dded" providerId="LiveId" clId="{252160BE-A85A-4DB8-8C5B-CE63C1D5E435}" dt="2023-01-16T15:25:34.607" v="6662"/>
          <ac:spMkLst>
            <pc:docMk/>
            <pc:sldMk cId="903953746" sldId="291"/>
            <ac:spMk id="23" creationId="{1C066791-708B-AA0B-72D7-C179DF5B6139}"/>
          </ac:spMkLst>
        </pc:spChg>
        <pc:spChg chg="mod">
          <ac:chgData name="autonomousSystems@outlook.com" userId="146d25dff316dded" providerId="LiveId" clId="{252160BE-A85A-4DB8-8C5B-CE63C1D5E435}" dt="2023-01-19T14:03:30.987" v="14519" actId="20577"/>
          <ac:spMkLst>
            <pc:docMk/>
            <pc:sldMk cId="903953746" sldId="291"/>
            <ac:spMk id="24" creationId="{1FC2F5A7-77E7-0F5C-3563-ACA3883EB5A0}"/>
          </ac:spMkLst>
        </pc:spChg>
        <pc:grpChg chg="add mod">
          <ac:chgData name="autonomousSystems@outlook.com" userId="146d25dff316dded" providerId="LiveId" clId="{252160BE-A85A-4DB8-8C5B-CE63C1D5E435}" dt="2023-01-16T15:25:50.267" v="6682" actId="1076"/>
          <ac:grpSpMkLst>
            <pc:docMk/>
            <pc:sldMk cId="903953746" sldId="291"/>
            <ac:grpSpMk id="22" creationId="{3539A30A-BB30-8674-132A-6FD3F33437BD}"/>
          </ac:grpSpMkLst>
        </pc:grpChg>
        <pc:cxnChg chg="add mod">
          <ac:chgData name="autonomousSystems@outlook.com" userId="146d25dff316dded" providerId="LiveId" clId="{252160BE-A85A-4DB8-8C5B-CE63C1D5E435}" dt="2023-01-16T15:23:12.117" v="6616" actId="1076"/>
          <ac:cxnSpMkLst>
            <pc:docMk/>
            <pc:sldMk cId="903953746" sldId="291"/>
            <ac:cxnSpMk id="11" creationId="{02952C37-1D71-5CE5-770F-9886973AC052}"/>
          </ac:cxnSpMkLst>
        </pc:cxnChg>
        <pc:cxnChg chg="add mod">
          <ac:chgData name="autonomousSystems@outlook.com" userId="146d25dff316dded" providerId="LiveId" clId="{252160BE-A85A-4DB8-8C5B-CE63C1D5E435}" dt="2023-01-16T15:23:12.117" v="6616" actId="1076"/>
          <ac:cxnSpMkLst>
            <pc:docMk/>
            <pc:sldMk cId="903953746" sldId="291"/>
            <ac:cxnSpMk id="12" creationId="{B5B3CC2F-470A-B58B-138E-36C05C43C0DE}"/>
          </ac:cxnSpMkLst>
        </pc:cxnChg>
        <pc:cxnChg chg="add mod">
          <ac:chgData name="autonomousSystems@outlook.com" userId="146d25dff316dded" providerId="LiveId" clId="{252160BE-A85A-4DB8-8C5B-CE63C1D5E435}" dt="2023-01-16T15:23:12.117" v="6616" actId="1076"/>
          <ac:cxnSpMkLst>
            <pc:docMk/>
            <pc:sldMk cId="903953746" sldId="291"/>
            <ac:cxnSpMk id="13" creationId="{524AD03A-16CF-3336-ADF7-C6EC162600F1}"/>
          </ac:cxnSpMkLst>
        </pc:cxnChg>
        <pc:cxnChg chg="add mod">
          <ac:chgData name="autonomousSystems@outlook.com" userId="146d25dff316dded" providerId="LiveId" clId="{252160BE-A85A-4DB8-8C5B-CE63C1D5E435}" dt="2023-01-16T15:23:25.700" v="6620" actId="1076"/>
          <ac:cxnSpMkLst>
            <pc:docMk/>
            <pc:sldMk cId="903953746" sldId="291"/>
            <ac:cxnSpMk id="14" creationId="{62BDCA54-5DFB-40F1-1B50-210AA74CC609}"/>
          </ac:cxnSpMkLst>
        </pc:cxnChg>
        <pc:cxnChg chg="add mod">
          <ac:chgData name="autonomousSystems@outlook.com" userId="146d25dff316dded" providerId="LiveId" clId="{252160BE-A85A-4DB8-8C5B-CE63C1D5E435}" dt="2023-01-16T15:25:58.193" v="6685" actId="14100"/>
          <ac:cxnSpMkLst>
            <pc:docMk/>
            <pc:sldMk cId="903953746" sldId="291"/>
            <ac:cxnSpMk id="25" creationId="{4DA655F3-9DE9-E488-938E-8ABD032BBBDD}"/>
          </ac:cxnSpMkLst>
        </pc:cxnChg>
        <pc:cxnChg chg="add mod">
          <ac:chgData name="autonomousSystems@outlook.com" userId="146d25dff316dded" providerId="LiveId" clId="{252160BE-A85A-4DB8-8C5B-CE63C1D5E435}" dt="2023-01-16T15:26:03.907" v="6688" actId="14100"/>
          <ac:cxnSpMkLst>
            <pc:docMk/>
            <pc:sldMk cId="903953746" sldId="291"/>
            <ac:cxnSpMk id="28" creationId="{4F07F181-CD6A-D506-D359-D11463E2A9DB}"/>
          </ac:cxnSpMkLst>
        </pc:cxnChg>
        <pc:cxnChg chg="add mod">
          <ac:chgData name="autonomousSystems@outlook.com" userId="146d25dff316dded" providerId="LiveId" clId="{252160BE-A85A-4DB8-8C5B-CE63C1D5E435}" dt="2023-01-16T15:26:10.342" v="6691" actId="14100"/>
          <ac:cxnSpMkLst>
            <pc:docMk/>
            <pc:sldMk cId="903953746" sldId="291"/>
            <ac:cxnSpMk id="31" creationId="{7275503F-B01F-AF84-7D8B-2FA63A205AE1}"/>
          </ac:cxnSpMkLst>
        </pc:cxnChg>
        <pc:cxnChg chg="add mod">
          <ac:chgData name="autonomousSystems@outlook.com" userId="146d25dff316dded" providerId="LiveId" clId="{252160BE-A85A-4DB8-8C5B-CE63C1D5E435}" dt="2023-01-16T15:26:18.489" v="6694" actId="14100"/>
          <ac:cxnSpMkLst>
            <pc:docMk/>
            <pc:sldMk cId="903953746" sldId="291"/>
            <ac:cxnSpMk id="34" creationId="{3F289CE4-D932-FB51-3EE6-37A531032BE2}"/>
          </ac:cxnSpMkLst>
        </pc:cxnChg>
        <pc:cxnChg chg="add mod">
          <ac:chgData name="autonomousSystems@outlook.com" userId="146d25dff316dded" providerId="LiveId" clId="{252160BE-A85A-4DB8-8C5B-CE63C1D5E435}" dt="2023-01-16T15:26:23.480" v="6697" actId="14100"/>
          <ac:cxnSpMkLst>
            <pc:docMk/>
            <pc:sldMk cId="903953746" sldId="291"/>
            <ac:cxnSpMk id="37" creationId="{9AAEA2A2-567C-4035-07DE-AE2530B3B876}"/>
          </ac:cxnSpMkLst>
        </pc:cxnChg>
      </pc:sldChg>
      <pc:sldChg chg="addSp delSp modSp add mod ord modAnim">
        <pc:chgData name="autonomousSystems@outlook.com" userId="146d25dff316dded" providerId="LiveId" clId="{252160BE-A85A-4DB8-8C5B-CE63C1D5E435}" dt="2023-01-19T13:50:14.167" v="14401" actId="20577"/>
        <pc:sldMkLst>
          <pc:docMk/>
          <pc:sldMk cId="643244129" sldId="292"/>
        </pc:sldMkLst>
        <pc:spChg chg="del">
          <ac:chgData name="autonomousSystems@outlook.com" userId="146d25dff316dded" providerId="LiveId" clId="{252160BE-A85A-4DB8-8C5B-CE63C1D5E435}" dt="2023-01-16T15:27:33.866" v="6764" actId="478"/>
          <ac:spMkLst>
            <pc:docMk/>
            <pc:sldMk cId="643244129" sldId="292"/>
            <ac:spMk id="2" creationId="{1262B287-3453-B813-709B-23BE374BAA1B}"/>
          </ac:spMkLst>
        </pc:spChg>
        <pc:spChg chg="mod">
          <ac:chgData name="autonomousSystems@outlook.com" userId="146d25dff316dded" providerId="LiveId" clId="{252160BE-A85A-4DB8-8C5B-CE63C1D5E435}" dt="2023-01-19T13:50:14.167" v="14401" actId="20577"/>
          <ac:spMkLst>
            <pc:docMk/>
            <pc:sldMk cId="643244129" sldId="292"/>
            <ac:spMk id="3" creationId="{DE552D57-3EEA-A629-19A2-2E0AFDFE2A7C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5" creationId="{7AC596D0-2FE7-0CA1-D075-F3086461EFE9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6" creationId="{894157EC-9921-589E-4D86-AD5116227563}"/>
          </ac:spMkLst>
        </pc:spChg>
        <pc:spChg chg="mod">
          <ac:chgData name="autonomousSystems@outlook.com" userId="146d25dff316dded" providerId="LiveId" clId="{252160BE-A85A-4DB8-8C5B-CE63C1D5E435}" dt="2023-01-17T08:03:13.908" v="7925" actId="20577"/>
          <ac:spMkLst>
            <pc:docMk/>
            <pc:sldMk cId="643244129" sldId="292"/>
            <ac:spMk id="7" creationId="{0B99EB85-C71A-12FD-8E7A-CC7DBD0F1268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8" creationId="{3D711374-90B0-BD40-DEBF-301FC297F1AC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9" creationId="{CBF90AC4-154B-8E61-0E3B-0E5C0D02258C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10" creationId="{00675D0F-2619-0D80-2604-8D7D53823A16}"/>
          </ac:spMkLst>
        </pc:spChg>
        <pc:spChg chg="add del mod">
          <ac:chgData name="autonomousSystems@outlook.com" userId="146d25dff316dded" providerId="LiveId" clId="{252160BE-A85A-4DB8-8C5B-CE63C1D5E435}" dt="2023-01-16T15:27:36.033" v="6765" actId="478"/>
          <ac:spMkLst>
            <pc:docMk/>
            <pc:sldMk cId="643244129" sldId="292"/>
            <ac:spMk id="17" creationId="{31A6127C-C1F5-B25B-B0D1-640133F81478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19" creationId="{C569CB6E-7808-3E15-0D6D-8D4A9D306397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20" creationId="{0CD221FC-2720-BF18-D836-60E53C4C5282}"/>
          </ac:spMkLst>
        </pc:spChg>
        <pc:spChg chg="mod">
          <ac:chgData name="autonomousSystems@outlook.com" userId="146d25dff316dded" providerId="LiveId" clId="{252160BE-A85A-4DB8-8C5B-CE63C1D5E435}" dt="2023-01-16T15:27:40.331" v="6789" actId="1035"/>
          <ac:spMkLst>
            <pc:docMk/>
            <pc:sldMk cId="643244129" sldId="292"/>
            <ac:spMk id="21" creationId="{949AD939-4B17-4664-0419-C55893AAB5F2}"/>
          </ac:spMkLst>
        </pc:spChg>
        <pc:spChg chg="add mod">
          <ac:chgData name="autonomousSystems@outlook.com" userId="146d25dff316dded" providerId="LiveId" clId="{252160BE-A85A-4DB8-8C5B-CE63C1D5E435}" dt="2023-01-16T15:34:35.541" v="7086" actId="1076"/>
          <ac:spMkLst>
            <pc:docMk/>
            <pc:sldMk cId="643244129" sldId="292"/>
            <ac:spMk id="27" creationId="{C139CCE9-D89E-19ED-F13C-CF342E7FD3B0}"/>
          </ac:spMkLst>
        </pc:spChg>
        <pc:spChg chg="add mod">
          <ac:chgData name="autonomousSystems@outlook.com" userId="146d25dff316dded" providerId="LiveId" clId="{252160BE-A85A-4DB8-8C5B-CE63C1D5E435}" dt="2023-01-16T15:34:38.349" v="7087" actId="1076"/>
          <ac:spMkLst>
            <pc:docMk/>
            <pc:sldMk cId="643244129" sldId="292"/>
            <ac:spMk id="29" creationId="{612FDD55-FA62-950C-DE99-C73A117842E9}"/>
          </ac:spMkLst>
        </pc:spChg>
        <pc:spChg chg="add mod">
          <ac:chgData name="autonomousSystems@outlook.com" userId="146d25dff316dded" providerId="LiveId" clId="{252160BE-A85A-4DB8-8C5B-CE63C1D5E435}" dt="2023-01-16T15:34:40.510" v="7088" actId="1076"/>
          <ac:spMkLst>
            <pc:docMk/>
            <pc:sldMk cId="643244129" sldId="292"/>
            <ac:spMk id="30" creationId="{0BB85E87-807B-F3BC-A4B3-FC45A8FDB5EB}"/>
          </ac:spMkLst>
        </pc:spChg>
        <pc:grpChg chg="mod">
          <ac:chgData name="autonomousSystems@outlook.com" userId="146d25dff316dded" providerId="LiveId" clId="{252160BE-A85A-4DB8-8C5B-CE63C1D5E435}" dt="2023-01-16T15:27:40.331" v="6789" actId="1035"/>
          <ac:grpSpMkLst>
            <pc:docMk/>
            <pc:sldMk cId="643244129" sldId="292"/>
            <ac:grpSpMk id="22" creationId="{3539A30A-BB30-8674-132A-6FD3F33437BD}"/>
          </ac:grpSpMkLst>
        </pc:grpChg>
        <pc:graphicFrameChg chg="add del mod">
          <ac:chgData name="autonomousSystems@outlook.com" userId="146d25dff316dded" providerId="LiveId" clId="{252160BE-A85A-4DB8-8C5B-CE63C1D5E435}" dt="2023-01-16T15:27:48.672" v="6791" actId="478"/>
          <ac:graphicFrameMkLst>
            <pc:docMk/>
            <pc:sldMk cId="643244129" sldId="292"/>
            <ac:graphicFrameMk id="15" creationId="{E1EC5ED0-776E-B24E-A156-FA0B441AE2EB}"/>
          </ac:graphicFrameMkLst>
        </pc:graphicFrameChg>
        <pc:graphicFrameChg chg="add mod modGraphic">
          <ac:chgData name="autonomousSystems@outlook.com" userId="146d25dff316dded" providerId="LiveId" clId="{252160BE-A85A-4DB8-8C5B-CE63C1D5E435}" dt="2023-01-16T15:28:04.427" v="6795" actId="1076"/>
          <ac:graphicFrameMkLst>
            <pc:docMk/>
            <pc:sldMk cId="643244129" sldId="292"/>
            <ac:graphicFrameMk id="18" creationId="{79C82A3F-3F5A-DDD6-5082-51295879EF31}"/>
          </ac:graphicFrameMkLst>
        </pc:graphicFrameChg>
        <pc:graphicFrameChg chg="add mod modGraphic">
          <ac:chgData name="autonomousSystems@outlook.com" userId="146d25dff316dded" providerId="LiveId" clId="{252160BE-A85A-4DB8-8C5B-CE63C1D5E435}" dt="2023-01-16T15:30:20.300" v="6923" actId="1076"/>
          <ac:graphicFrameMkLst>
            <pc:docMk/>
            <pc:sldMk cId="643244129" sldId="292"/>
            <ac:graphicFrameMk id="26" creationId="{A4E9CFC8-84DF-AAD3-34E2-66E492C49A9E}"/>
          </ac:graphicFrameMkLst>
        </pc:graphicFrame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11" creationId="{02952C37-1D71-5CE5-770F-9886973AC052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12" creationId="{B5B3CC2F-470A-B58B-138E-36C05C43C0DE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13" creationId="{524AD03A-16CF-3336-ADF7-C6EC162600F1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14" creationId="{62BDCA54-5DFB-40F1-1B50-210AA74CC609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25" creationId="{4DA655F3-9DE9-E488-938E-8ABD032BBBDD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28" creationId="{4F07F181-CD6A-D506-D359-D11463E2A9DB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31" creationId="{7275503F-B01F-AF84-7D8B-2FA63A205AE1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34" creationId="{3F289CE4-D932-FB51-3EE6-37A531032BE2}"/>
          </ac:cxnSpMkLst>
        </pc:cxnChg>
        <pc:cxnChg chg="mod">
          <ac:chgData name="autonomousSystems@outlook.com" userId="146d25dff316dded" providerId="LiveId" clId="{252160BE-A85A-4DB8-8C5B-CE63C1D5E435}" dt="2023-01-16T15:27:40.331" v="6789" actId="1035"/>
          <ac:cxnSpMkLst>
            <pc:docMk/>
            <pc:sldMk cId="643244129" sldId="292"/>
            <ac:cxnSpMk id="37" creationId="{9AAEA2A2-567C-4035-07DE-AE2530B3B876}"/>
          </ac:cxnSpMkLst>
        </pc:cxnChg>
      </pc:sldChg>
      <pc:sldChg chg="modSp add mod">
        <pc:chgData name="autonomousSystems@outlook.com" userId="146d25dff316dded" providerId="LiveId" clId="{252160BE-A85A-4DB8-8C5B-CE63C1D5E435}" dt="2023-01-19T13:55:17.298" v="14428" actId="20577"/>
        <pc:sldMkLst>
          <pc:docMk/>
          <pc:sldMk cId="0" sldId="293"/>
        </pc:sldMkLst>
        <pc:spChg chg="mod">
          <ac:chgData name="autonomousSystems@outlook.com" userId="146d25dff316dded" providerId="LiveId" clId="{252160BE-A85A-4DB8-8C5B-CE63C1D5E435}" dt="2023-01-16T15:37:29.777" v="7115" actId="6549"/>
          <ac:spMkLst>
            <pc:docMk/>
            <pc:sldMk cId="0" sldId="293"/>
            <ac:spMk id="15377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7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8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8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8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3:55:17.298" v="14428" actId="20577"/>
          <ac:spMkLst>
            <pc:docMk/>
            <pc:sldMk cId="0" sldId="293"/>
            <ac:spMk id="1538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87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09.966" v="7134" actId="207"/>
          <ac:spMkLst>
            <pc:docMk/>
            <pc:sldMk cId="0" sldId="293"/>
            <ac:spMk id="15388" creationId="{00000000-0000-0000-0000-000000000000}"/>
          </ac:spMkLst>
        </pc:spChg>
      </pc:sldChg>
      <pc:sldChg chg="add del">
        <pc:chgData name="autonomousSystems@outlook.com" userId="146d25dff316dded" providerId="LiveId" clId="{252160BE-A85A-4DB8-8C5B-CE63C1D5E435}" dt="2023-01-16T15:36:37.668" v="7094" actId="47"/>
        <pc:sldMkLst>
          <pc:docMk/>
          <pc:sldMk cId="2826129678" sldId="293"/>
        </pc:sldMkLst>
      </pc:sldChg>
      <pc:sldChg chg="add del">
        <pc:chgData name="autonomousSystems@outlook.com" userId="146d25dff316dded" providerId="LiveId" clId="{252160BE-A85A-4DB8-8C5B-CE63C1D5E435}" dt="2023-01-16T15:34:56.677" v="7092" actId="47"/>
        <pc:sldMkLst>
          <pc:docMk/>
          <pc:sldMk cId="3233924151" sldId="293"/>
        </pc:sldMkLst>
      </pc:sldChg>
      <pc:sldChg chg="addSp delSp modSp add mod">
        <pc:chgData name="autonomousSystems@outlook.com" userId="146d25dff316dded" providerId="LiveId" clId="{252160BE-A85A-4DB8-8C5B-CE63C1D5E435}" dt="2023-01-19T13:55:25.119" v="14444" actId="20577"/>
        <pc:sldMkLst>
          <pc:docMk/>
          <pc:sldMk cId="0" sldId="294"/>
        </pc:sldMkLst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2" creationId="{470DE2D2-9EF2-0AE6-3051-CE7C090C76BC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3" creationId="{E4C7FC83-C7FE-A491-E586-6C1046D28B96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4" creationId="{A325A89B-AC98-B367-A621-E35EC85D63F9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5" creationId="{201FF408-970B-937E-7020-10F8A4596E3F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6" creationId="{8FC481A7-E688-84BA-65F0-F8067A521B58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7" creationId="{66FB1610-660D-ED2C-FD83-E8223FD76B8C}"/>
          </ac:spMkLst>
        </pc:spChg>
        <pc:spChg chg="add mod">
          <ac:chgData name="autonomousSystems@outlook.com" userId="146d25dff316dded" providerId="LiveId" clId="{252160BE-A85A-4DB8-8C5B-CE63C1D5E435}" dt="2023-01-19T13:55:25.119" v="14444" actId="20577"/>
          <ac:spMkLst>
            <pc:docMk/>
            <pc:sldMk cId="0" sldId="294"/>
            <ac:spMk id="8" creationId="{99BE1A15-6BF4-DF46-A5A3-60939D7290D8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9" creationId="{06AC1C00-9308-821F-D664-0212722EC51F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10" creationId="{6A590EF9-63C2-5959-F28F-E039B47EAD2C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11" creationId="{FB253B56-1543-5EDE-8417-5C3CA84A5C40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12" creationId="{318DC4F4-D483-2847-930C-EF6C2FA8E689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13" creationId="{EA0F9E8A-2496-EAE0-B87B-1CA63672CB83}"/>
          </ac:spMkLst>
        </pc:spChg>
        <pc:spChg chg="add mod">
          <ac:chgData name="autonomousSystems@outlook.com" userId="146d25dff316dded" providerId="LiveId" clId="{252160BE-A85A-4DB8-8C5B-CE63C1D5E435}" dt="2023-01-16T15:38:46.102" v="7139"/>
          <ac:spMkLst>
            <pc:docMk/>
            <pc:sldMk cId="0" sldId="294"/>
            <ac:spMk id="14" creationId="{63BCA891-8EA6-2E46-46F4-DB547A271B07}"/>
          </ac:spMkLst>
        </pc:spChg>
        <pc:spChg chg="add mod">
          <ac:chgData name="autonomousSystems@outlook.com" userId="146d25dff316dded" providerId="LiveId" clId="{252160BE-A85A-4DB8-8C5B-CE63C1D5E435}" dt="2023-01-16T15:39:05.479" v="7147" actId="14100"/>
          <ac:spMkLst>
            <pc:docMk/>
            <pc:sldMk cId="0" sldId="294"/>
            <ac:spMk id="15" creationId="{1CC95106-D959-E5A0-5DA7-7A484E40536F}"/>
          </ac:spMkLst>
        </pc:spChg>
        <pc:spChg chg="mod">
          <ac:chgData name="autonomousSystems@outlook.com" userId="146d25dff316dded" providerId="LiveId" clId="{252160BE-A85A-4DB8-8C5B-CE63C1D5E435}" dt="2023-01-17T09:09:36.819" v="8229"/>
          <ac:spMkLst>
            <pc:docMk/>
            <pc:sldMk cId="0" sldId="294"/>
            <ac:spMk id="3277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7:50:15.666" v="7416" actId="478"/>
          <ac:spMkLst>
            <pc:docMk/>
            <pc:sldMk cId="0" sldId="294"/>
            <ac:spMk id="3277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7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7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44.283" v="7137" actId="478"/>
          <ac:spMkLst>
            <pc:docMk/>
            <pc:sldMk cId="0" sldId="294"/>
            <ac:spMk id="3277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7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7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7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8:55.715" v="7144" actId="20577"/>
          <ac:spMkLst>
            <pc:docMk/>
            <pc:sldMk cId="0" sldId="294"/>
            <ac:spMk id="3277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41.643" v="7136" actId="478"/>
          <ac:spMkLst>
            <pc:docMk/>
            <pc:sldMk cId="0" sldId="294"/>
            <ac:spMk id="3278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44.909" v="7138" actId="478"/>
          <ac:spMkLst>
            <pc:docMk/>
            <pc:sldMk cId="0" sldId="294"/>
            <ac:spMk id="3278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8:37.419" v="7135" actId="478"/>
          <ac:spMkLst>
            <pc:docMk/>
            <pc:sldMk cId="0" sldId="294"/>
            <ac:spMk id="32787" creationId="{00000000-0000-0000-0000-000000000000}"/>
          </ac:spMkLst>
        </pc:spChg>
      </pc:sldChg>
      <pc:sldChg chg="addSp delSp modSp add mod">
        <pc:chgData name="autonomousSystems@outlook.com" userId="146d25dff316dded" providerId="LiveId" clId="{252160BE-A85A-4DB8-8C5B-CE63C1D5E435}" dt="2023-01-19T13:55:30.416" v="14449" actId="20577"/>
        <pc:sldMkLst>
          <pc:docMk/>
          <pc:sldMk cId="0" sldId="295"/>
        </pc:sldMkLst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2" creationId="{A2064B23-4622-F9A7-353C-2D5FE744AB79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3" creationId="{D175EDE6-6580-799D-E3C3-0E96D1CFC991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4" creationId="{158BBB28-5F7E-335C-2758-C79CBF562C02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5" creationId="{EEA2E37B-0452-6CD7-739A-01C95896D5D7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6" creationId="{35F9BD36-E1A6-1EE3-71CB-A3CBABD67635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7" creationId="{943A5E3E-32F8-F811-1766-971AE23C051E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8" creationId="{90409BA0-91C7-BEA0-A5EA-C9CA6C8FBB86}"/>
          </ac:spMkLst>
        </pc:spChg>
        <pc:spChg chg="add mod">
          <ac:chgData name="autonomousSystems@outlook.com" userId="146d25dff316dded" providerId="LiveId" clId="{252160BE-A85A-4DB8-8C5B-CE63C1D5E435}" dt="2023-01-19T13:55:30.416" v="14449" actId="20577"/>
          <ac:spMkLst>
            <pc:docMk/>
            <pc:sldMk cId="0" sldId="295"/>
            <ac:spMk id="9" creationId="{A165BD61-5AF2-8D49-9577-59789269F33D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0" creationId="{467DB4ED-23A3-2690-F654-DE3E93814F95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1" creationId="{F3E8F29D-3BE5-3084-AA41-792257C49FEE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2" creationId="{122E8030-9B4D-4203-A1C8-664C014BB9E8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3" creationId="{1268D174-80D1-C194-8D7F-03B240DA33CD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4" creationId="{0913CE8A-E17D-7151-6365-C265EF82EA6D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5" creationId="{25C3B55B-4218-6B6C-843E-9B9378696BAE}"/>
          </ac:spMkLst>
        </pc:spChg>
        <pc:spChg chg="add mod">
          <ac:chgData name="autonomousSystems@outlook.com" userId="146d25dff316dded" providerId="LiveId" clId="{252160BE-A85A-4DB8-8C5B-CE63C1D5E435}" dt="2023-01-16T15:39:23.577" v="7149"/>
          <ac:spMkLst>
            <pc:docMk/>
            <pc:sldMk cId="0" sldId="295"/>
            <ac:spMk id="16" creationId="{4720763B-C759-3CDE-4319-3CA3CEFAAFBB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17" creationId="{061EBBD6-5432-E269-A56E-EE0F375BB657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18" creationId="{91E44D1B-AB3C-F275-7854-3EB941172212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19" creationId="{56D34B88-1934-3469-E549-1A7E9FB83608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0" creationId="{E12324C7-396C-903E-6339-A0E62D8137F6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1" creationId="{FA346062-EBBD-65F0-4D51-E9351EBC9EF0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2" creationId="{D11A6E67-F4FE-AF6D-FAD1-AD2F9276C7CF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3" creationId="{1A2F2FC0-90BA-1B0C-7EEF-4E6FB9985503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4" creationId="{775A702F-21EF-4C02-AF17-3FC5901BC285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5" creationId="{FDB0D319-D191-8300-1128-3340AC616E4A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6" creationId="{6C3FF47E-A823-38B8-EFE3-C79018D9A61F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7" creationId="{7E6E1311-AC15-DEB4-3500-56333F3F51CB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8" creationId="{76E5BC8B-FA4B-1018-E46B-3CC36AB172E2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29" creationId="{B55335EF-521C-AB44-9682-920DD22BCCF2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30" creationId="{583269DE-D288-F2AC-5858-8312CE6AE4D7}"/>
          </ac:spMkLst>
        </pc:spChg>
        <pc:spChg chg="add del mod">
          <ac:chgData name="autonomousSystems@outlook.com" userId="146d25dff316dded" providerId="LiveId" clId="{252160BE-A85A-4DB8-8C5B-CE63C1D5E435}" dt="2023-01-16T15:39:31.118" v="7153"/>
          <ac:spMkLst>
            <pc:docMk/>
            <pc:sldMk cId="0" sldId="295"/>
            <ac:spMk id="31" creationId="{BC3375E1-B58E-CB95-F847-AFF607D67D6D}"/>
          </ac:spMkLst>
        </pc:spChg>
        <pc:spChg chg="mod">
          <ac:chgData name="autonomousSystems@outlook.com" userId="146d25dff316dded" providerId="LiveId" clId="{252160BE-A85A-4DB8-8C5B-CE63C1D5E435}" dt="2023-01-16T15:39:30.038" v="7151" actId="113"/>
          <ac:spMkLst>
            <pc:docMk/>
            <pc:sldMk cId="0" sldId="295"/>
            <ac:spMk id="3379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7:50:24.736" v="7417" actId="478"/>
          <ac:spMkLst>
            <pc:docMk/>
            <pc:sldMk cId="0" sldId="295"/>
            <ac:spMk id="3379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79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79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79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0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1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39:23.048" v="7148" actId="478"/>
          <ac:spMkLst>
            <pc:docMk/>
            <pc:sldMk cId="0" sldId="295"/>
            <ac:spMk id="33811" creationId="{00000000-0000-0000-0000-000000000000}"/>
          </ac:spMkLst>
        </pc:spChg>
      </pc:sldChg>
      <pc:sldChg chg="modSp add mod">
        <pc:chgData name="autonomousSystems@outlook.com" userId="146d25dff316dded" providerId="LiveId" clId="{252160BE-A85A-4DB8-8C5B-CE63C1D5E435}" dt="2023-01-16T15:39:47.918" v="7154" actId="207"/>
        <pc:sldMkLst>
          <pc:docMk/>
          <pc:sldMk cId="0" sldId="296"/>
        </pc:sldMkLst>
        <pc:spChg chg="mod">
          <ac:chgData name="autonomousSystems@outlook.com" userId="146d25dff316dded" providerId="LiveId" clId="{252160BE-A85A-4DB8-8C5B-CE63C1D5E435}" dt="2023-01-16T15:39:47.918" v="7154" actId="207"/>
          <ac:spMkLst>
            <pc:docMk/>
            <pc:sldMk cId="0" sldId="296"/>
            <ac:spMk id="1946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9:47.918" v="7154" actId="207"/>
          <ac:spMkLst>
            <pc:docMk/>
            <pc:sldMk cId="0" sldId="296"/>
            <ac:spMk id="1946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9:47.918" v="7154" actId="207"/>
          <ac:spMkLst>
            <pc:docMk/>
            <pc:sldMk cId="0" sldId="296"/>
            <ac:spMk id="1946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39:47.918" v="7154" actId="207"/>
          <ac:spMkLst>
            <pc:docMk/>
            <pc:sldMk cId="0" sldId="296"/>
            <ac:spMk id="19463" creationId="{00000000-0000-0000-0000-000000000000}"/>
          </ac:spMkLst>
        </pc:spChg>
      </pc:sldChg>
      <pc:sldChg chg="addSp delSp modSp add del mod">
        <pc:chgData name="autonomousSystems@outlook.com" userId="146d25dff316dded" providerId="LiveId" clId="{252160BE-A85A-4DB8-8C5B-CE63C1D5E435}" dt="2023-01-19T10:24:00.678" v="12907" actId="47"/>
        <pc:sldMkLst>
          <pc:docMk/>
          <pc:sldMk cId="0" sldId="297"/>
        </pc:sldMkLst>
        <pc:spChg chg="ord">
          <ac:chgData name="autonomousSystems@outlook.com" userId="146d25dff316dded" providerId="LiveId" clId="{252160BE-A85A-4DB8-8C5B-CE63C1D5E435}" dt="2023-01-16T15:40:05.010" v="7155" actId="167"/>
          <ac:spMkLst>
            <pc:docMk/>
            <pc:sldMk cId="0" sldId="297"/>
            <ac:spMk id="1741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15:19.163" v="12816" actId="20577"/>
          <ac:spMkLst>
            <pc:docMk/>
            <pc:sldMk cId="0" sldId="297"/>
            <ac:spMk id="1741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14.637" v="7156" actId="207"/>
          <ac:spMkLst>
            <pc:docMk/>
            <pc:sldMk cId="0" sldId="297"/>
            <ac:spMk id="1741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15:30.316" v="12827" actId="20577"/>
          <ac:spMkLst>
            <pc:docMk/>
            <pc:sldMk cId="0" sldId="297"/>
            <ac:spMk id="1741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15:39.307" v="12836" actId="20577"/>
          <ac:spMkLst>
            <pc:docMk/>
            <pc:sldMk cId="0" sldId="297"/>
            <ac:spMk id="1741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15:25.459" v="12825" actId="20577"/>
          <ac:spMkLst>
            <pc:docMk/>
            <pc:sldMk cId="0" sldId="297"/>
            <ac:spMk id="1742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0:18.755" v="7157" actId="478"/>
          <ac:spMkLst>
            <pc:docMk/>
            <pc:sldMk cId="0" sldId="297"/>
            <ac:spMk id="17427" creationId="{00000000-0000-0000-0000-000000000000}"/>
          </ac:spMkLst>
        </pc:spChg>
        <pc:picChg chg="add mod">
          <ac:chgData name="autonomousSystems@outlook.com" userId="146d25dff316dded" providerId="LiveId" clId="{252160BE-A85A-4DB8-8C5B-CE63C1D5E435}" dt="2023-01-19T10:15:06.266" v="12807" actId="1076"/>
          <ac:picMkLst>
            <pc:docMk/>
            <pc:sldMk cId="0" sldId="297"/>
            <ac:picMk id="2050" creationId="{BFEF4DD9-8532-4569-CCD8-0C94326065C6}"/>
          </ac:picMkLst>
        </pc:picChg>
      </pc:sldChg>
      <pc:sldChg chg="modSp add del mod">
        <pc:chgData name="autonomousSystems@outlook.com" userId="146d25dff316dded" providerId="LiveId" clId="{252160BE-A85A-4DB8-8C5B-CE63C1D5E435}" dt="2023-01-19T10:24:52.158" v="12912" actId="47"/>
        <pc:sldMkLst>
          <pc:docMk/>
          <pc:sldMk cId="0" sldId="298"/>
        </pc:sldMkLst>
        <pc:spChg chg="ord">
          <ac:chgData name="autonomousSystems@outlook.com" userId="146d25dff316dded" providerId="LiveId" clId="{252160BE-A85A-4DB8-8C5B-CE63C1D5E435}" dt="2023-01-16T15:40:36.143" v="7158" actId="167"/>
          <ac:spMkLst>
            <pc:docMk/>
            <pc:sldMk cId="0" sldId="298"/>
            <ac:spMk id="3584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4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4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4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4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5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0:41.782" v="7159" actId="207"/>
          <ac:spMkLst>
            <pc:docMk/>
            <pc:sldMk cId="0" sldId="298"/>
            <ac:spMk id="35853" creationId="{00000000-0000-0000-0000-000000000000}"/>
          </ac:spMkLst>
        </pc:spChg>
      </pc:sldChg>
      <pc:sldChg chg="addSp delSp modSp add mod">
        <pc:chgData name="autonomousSystems@outlook.com" userId="146d25dff316dded" providerId="LiveId" clId="{252160BE-A85A-4DB8-8C5B-CE63C1D5E435}" dt="2023-01-19T10:36:39.099" v="12987"/>
        <pc:sldMkLst>
          <pc:docMk/>
          <pc:sldMk cId="0" sldId="299"/>
        </pc:sldMkLst>
        <pc:spChg chg="add mod">
          <ac:chgData name="autonomousSystems@outlook.com" userId="146d25dff316dded" providerId="LiveId" clId="{252160BE-A85A-4DB8-8C5B-CE63C1D5E435}" dt="2023-01-19T10:36:39.099" v="12987"/>
          <ac:spMkLst>
            <pc:docMk/>
            <pc:sldMk cId="0" sldId="299"/>
            <ac:spMk id="2" creationId="{968980DD-BDEB-10B8-5716-777E5D541FC0}"/>
          </ac:spMkLst>
        </pc:spChg>
        <pc:spChg chg="add mod">
          <ac:chgData name="autonomousSystems@outlook.com" userId="146d25dff316dded" providerId="LiveId" clId="{252160BE-A85A-4DB8-8C5B-CE63C1D5E435}" dt="2023-01-19T10:36:39.099" v="12987"/>
          <ac:spMkLst>
            <pc:docMk/>
            <pc:sldMk cId="0" sldId="299"/>
            <ac:spMk id="3" creationId="{30437FE0-416C-43F9-237A-A2334D7AB5F6}"/>
          </ac:spMkLst>
        </pc:spChg>
        <pc:spChg chg="add mod">
          <ac:chgData name="autonomousSystems@outlook.com" userId="146d25dff316dded" providerId="LiveId" clId="{252160BE-A85A-4DB8-8C5B-CE63C1D5E435}" dt="2023-01-19T10:36:39.099" v="12987"/>
          <ac:spMkLst>
            <pc:docMk/>
            <pc:sldMk cId="0" sldId="299"/>
            <ac:spMk id="4" creationId="{29B168A3-B99F-15D0-5E2A-F5915ED1140F}"/>
          </ac:spMkLst>
        </pc:spChg>
        <pc:spChg chg="add mod">
          <ac:chgData name="autonomousSystems@outlook.com" userId="146d25dff316dded" providerId="LiveId" clId="{252160BE-A85A-4DB8-8C5B-CE63C1D5E435}" dt="2023-01-19T10:36:39.099" v="12987"/>
          <ac:spMkLst>
            <pc:docMk/>
            <pc:sldMk cId="0" sldId="299"/>
            <ac:spMk id="5" creationId="{C60AED79-0951-8C4B-5A44-61C9FF5AF602}"/>
          </ac:spMkLst>
        </pc:spChg>
        <pc:spChg chg="add mod">
          <ac:chgData name="autonomousSystems@outlook.com" userId="146d25dff316dded" providerId="LiveId" clId="{252160BE-A85A-4DB8-8C5B-CE63C1D5E435}" dt="2023-01-19T10:36:39.099" v="12987"/>
          <ac:spMkLst>
            <pc:docMk/>
            <pc:sldMk cId="0" sldId="299"/>
            <ac:spMk id="6" creationId="{22C010FE-ECC9-7AA6-9DFA-69A5AE05E48C}"/>
          </ac:spMkLst>
        </pc:spChg>
        <pc:spChg chg="del mod">
          <ac:chgData name="autonomousSystems@outlook.com" userId="146d25dff316dded" providerId="LiveId" clId="{252160BE-A85A-4DB8-8C5B-CE63C1D5E435}" dt="2023-01-19T10:36:38.755" v="12986" actId="478"/>
          <ac:spMkLst>
            <pc:docMk/>
            <pc:sldMk cId="0" sldId="299"/>
            <ac:spMk id="16388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9T10:36:38.755" v="12986" actId="478"/>
          <ac:spMkLst>
            <pc:docMk/>
            <pc:sldMk cId="0" sldId="299"/>
            <ac:spMk id="16389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9T10:36:38.755" v="12986" actId="478"/>
          <ac:spMkLst>
            <pc:docMk/>
            <pc:sldMk cId="0" sldId="299"/>
            <ac:spMk id="16390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9T10:36:38.755" v="12986" actId="478"/>
          <ac:spMkLst>
            <pc:docMk/>
            <pc:sldMk cId="0" sldId="299"/>
            <ac:spMk id="16391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9T10:36:38.755" v="12986" actId="478"/>
          <ac:spMkLst>
            <pc:docMk/>
            <pc:sldMk cId="0" sldId="299"/>
            <ac:spMk id="16393" creationId="{00000000-0000-0000-0000-000000000000}"/>
          </ac:spMkLst>
        </pc:spChg>
      </pc:sldChg>
      <pc:sldChg chg="addSp delSp modSp add mod">
        <pc:chgData name="autonomousSystems@outlook.com" userId="146d25dff316dded" providerId="LiveId" clId="{252160BE-A85A-4DB8-8C5B-CE63C1D5E435}" dt="2023-01-19T10:35:06.014" v="12955" actId="20577"/>
        <pc:sldMkLst>
          <pc:docMk/>
          <pc:sldMk cId="0" sldId="300"/>
        </pc:sldMkLst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2" creationId="{6CE6702D-A698-BD71-7779-84A0B803818A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3" creationId="{3825AB66-1E28-EBB1-9B7E-CA1A3DCAEDC9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4" creationId="{2075CFB3-5E28-41AB-E716-4084B434E8AB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5" creationId="{0521EC22-4B94-6050-469C-44A9267E25AB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6" creationId="{5036B901-B946-60A0-E225-9449505C5202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7" creationId="{9817F11D-52BC-5803-C0AF-E404D585D99C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8" creationId="{FDD0FBD5-3DE6-5386-5AD4-1E25E189B633}"/>
          </ac:spMkLst>
        </pc:spChg>
        <pc:spChg chg="add del mod">
          <ac:chgData name="autonomousSystems@outlook.com" userId="146d25dff316dded" providerId="LiveId" clId="{252160BE-A85A-4DB8-8C5B-CE63C1D5E435}" dt="2023-01-19T10:33:13.376" v="12923"/>
          <ac:spMkLst>
            <pc:docMk/>
            <pc:sldMk cId="0" sldId="300"/>
            <ac:spMk id="9" creationId="{D1F7D6CF-2691-9D55-5739-1FADF3CCE8CF}"/>
          </ac:spMkLst>
        </pc:spChg>
        <pc:spChg chg="mod">
          <ac:chgData name="autonomousSystems@outlook.com" userId="146d25dff316dded" providerId="LiveId" clId="{252160BE-A85A-4DB8-8C5B-CE63C1D5E435}" dt="2023-01-19T10:34:46.782" v="12941" actId="20577"/>
          <ac:spMkLst>
            <pc:docMk/>
            <pc:sldMk cId="0" sldId="300"/>
            <ac:spMk id="3686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4:54.735" v="12945" actId="20577"/>
          <ac:spMkLst>
            <pc:docMk/>
            <pc:sldMk cId="0" sldId="300"/>
            <ac:spMk id="3686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4:50.342" v="12943" actId="20577"/>
          <ac:spMkLst>
            <pc:docMk/>
            <pc:sldMk cId="0" sldId="300"/>
            <ac:spMk id="3687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3:08.408" v="12921" actId="1076"/>
          <ac:spMkLst>
            <pc:docMk/>
            <pc:sldMk cId="0" sldId="300"/>
            <ac:spMk id="3687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5:06.014" v="12955" actId="20577"/>
          <ac:spMkLst>
            <pc:docMk/>
            <pc:sldMk cId="0" sldId="300"/>
            <ac:spMk id="3687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3:08.408" v="12921" actId="1076"/>
          <ac:spMkLst>
            <pc:docMk/>
            <pc:sldMk cId="0" sldId="300"/>
            <ac:spMk id="3687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3:08.408" v="12921" actId="1076"/>
          <ac:spMkLst>
            <pc:docMk/>
            <pc:sldMk cId="0" sldId="300"/>
            <ac:spMk id="3687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33:08.408" v="12921" actId="1076"/>
          <ac:spMkLst>
            <pc:docMk/>
            <pc:sldMk cId="0" sldId="300"/>
            <ac:spMk id="36875" creationId="{00000000-0000-0000-0000-000000000000}"/>
          </ac:spMkLst>
        </pc:spChg>
      </pc:sldChg>
      <pc:sldChg chg="delSp modSp add del mod">
        <pc:chgData name="autonomousSystems@outlook.com" userId="146d25dff316dded" providerId="LiveId" clId="{252160BE-A85A-4DB8-8C5B-CE63C1D5E435}" dt="2023-01-19T10:33:39.989" v="12931" actId="47"/>
        <pc:sldMkLst>
          <pc:docMk/>
          <pc:sldMk cId="0" sldId="301"/>
        </pc:sldMkLst>
        <pc:spChg chg="mod">
          <ac:chgData name="autonomousSystems@outlook.com" userId="146d25dff316dded" providerId="LiveId" clId="{252160BE-A85A-4DB8-8C5B-CE63C1D5E435}" dt="2023-01-16T15:41:34.024" v="7184" actId="207"/>
          <ac:spMkLst>
            <pc:docMk/>
            <pc:sldMk cId="0" sldId="301"/>
            <ac:spMk id="3789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34.024" v="7184" actId="207"/>
          <ac:spMkLst>
            <pc:docMk/>
            <pc:sldMk cId="0" sldId="301"/>
            <ac:spMk id="3789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34.024" v="7184" actId="207"/>
          <ac:spMkLst>
            <pc:docMk/>
            <pc:sldMk cId="0" sldId="301"/>
            <ac:spMk id="3789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34.024" v="7184" actId="207"/>
          <ac:spMkLst>
            <pc:docMk/>
            <pc:sldMk cId="0" sldId="301"/>
            <ac:spMk id="37896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9T10:33:18.666" v="12925" actId="21"/>
          <ac:spMkLst>
            <pc:docMk/>
            <pc:sldMk cId="0" sldId="301"/>
            <ac:spMk id="37900" creationId="{00000000-0000-0000-0000-000000000000}"/>
          </ac:spMkLst>
        </pc:spChg>
      </pc:sldChg>
      <pc:sldChg chg="modSp add del mod">
        <pc:chgData name="autonomousSystems@outlook.com" userId="146d25dff316dded" providerId="LiveId" clId="{252160BE-A85A-4DB8-8C5B-CE63C1D5E435}" dt="2023-01-19T10:33:42.166" v="12932" actId="47"/>
        <pc:sldMkLst>
          <pc:docMk/>
          <pc:sldMk cId="0" sldId="302"/>
        </pc:sldMkLst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1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17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1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2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2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43.029" v="7185" actId="207"/>
          <ac:spMkLst>
            <pc:docMk/>
            <pc:sldMk cId="0" sldId="302"/>
            <ac:spMk id="38925" creationId="{00000000-0000-0000-0000-000000000000}"/>
          </ac:spMkLst>
        </pc:spChg>
      </pc:sldChg>
      <pc:sldChg chg="modSp add del mod">
        <pc:chgData name="autonomousSystems@outlook.com" userId="146d25dff316dded" providerId="LiveId" clId="{252160BE-A85A-4DB8-8C5B-CE63C1D5E435}" dt="2023-01-16T17:51:12.763" v="7418" actId="47"/>
        <pc:sldMkLst>
          <pc:docMk/>
          <pc:sldMk cId="0" sldId="303"/>
        </pc:sldMkLst>
        <pc:spChg chg="mod">
          <ac:chgData name="autonomousSystems@outlook.com" userId="146d25dff316dded" providerId="LiveId" clId="{252160BE-A85A-4DB8-8C5B-CE63C1D5E435}" dt="2023-01-16T15:41:53.431" v="7186" actId="207"/>
          <ac:spMkLst>
            <pc:docMk/>
            <pc:sldMk cId="0" sldId="303"/>
            <ac:spMk id="1843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53.431" v="7186" actId="207"/>
          <ac:spMkLst>
            <pc:docMk/>
            <pc:sldMk cId="0" sldId="303"/>
            <ac:spMk id="1844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1:53.431" v="7186" actId="207"/>
          <ac:spMkLst>
            <pc:docMk/>
            <pc:sldMk cId="0" sldId="303"/>
            <ac:spMk id="18447" creationId="{00000000-0000-0000-0000-000000000000}"/>
          </ac:spMkLst>
        </pc:spChg>
      </pc:sldChg>
      <pc:sldChg chg="modSp add del mod">
        <pc:chgData name="autonomousSystems@outlook.com" userId="146d25dff316dded" providerId="LiveId" clId="{252160BE-A85A-4DB8-8C5B-CE63C1D5E435}" dt="2023-01-16T17:51:15.819" v="7419" actId="47"/>
        <pc:sldMkLst>
          <pc:docMk/>
          <pc:sldMk cId="0" sldId="304"/>
        </pc:sldMkLst>
        <pc:spChg chg="mod">
          <ac:chgData name="autonomousSystems@outlook.com" userId="146d25dff316dded" providerId="LiveId" clId="{252160BE-A85A-4DB8-8C5B-CE63C1D5E435}" dt="2023-01-16T15:42:01.443" v="7187" actId="207"/>
          <ac:spMkLst>
            <pc:docMk/>
            <pc:sldMk cId="0" sldId="304"/>
            <ac:spMk id="4096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2:01.443" v="7187" actId="207"/>
          <ac:spMkLst>
            <pc:docMk/>
            <pc:sldMk cId="0" sldId="304"/>
            <ac:spMk id="4096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2:01.443" v="7187" actId="207"/>
          <ac:spMkLst>
            <pc:docMk/>
            <pc:sldMk cId="0" sldId="304"/>
            <ac:spMk id="4096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2:01.443" v="7187" actId="207"/>
          <ac:spMkLst>
            <pc:docMk/>
            <pc:sldMk cId="0" sldId="304"/>
            <ac:spMk id="40967" creationId="{00000000-0000-0000-0000-000000000000}"/>
          </ac:spMkLst>
        </pc:spChg>
      </pc:sldChg>
      <pc:sldChg chg="addSp delSp modSp add mod modClrScheme modAnim chgLayout">
        <pc:chgData name="autonomousSystems@outlook.com" userId="146d25dff316dded" providerId="LiveId" clId="{252160BE-A85A-4DB8-8C5B-CE63C1D5E435}" dt="2023-01-18T11:49:06.042" v="9721" actId="478"/>
        <pc:sldMkLst>
          <pc:docMk/>
          <pc:sldMk cId="0" sldId="305"/>
        </pc:sldMkLst>
        <pc:spChg chg="add 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" creationId="{7D62DA42-4C08-A863-51FE-99802FC4C2FA}"/>
          </ac:spMkLst>
        </pc:spChg>
        <pc:spChg chg="add mod ord">
          <ac:chgData name="autonomousSystems@outlook.com" userId="146d25dff316dded" providerId="LiveId" clId="{252160BE-A85A-4DB8-8C5B-CE63C1D5E435}" dt="2023-01-16T15:44:58.718" v="7218" actId="207"/>
          <ac:spMkLst>
            <pc:docMk/>
            <pc:sldMk cId="0" sldId="305"/>
            <ac:spMk id="3" creationId="{C5E9E897-7994-58EB-5B5F-D2901A160C51}"/>
          </ac:spMkLst>
        </pc:spChg>
        <pc:spChg chg="add mod">
          <ac:chgData name="autonomousSystems@outlook.com" userId="146d25dff316dded" providerId="LiveId" clId="{252160BE-A85A-4DB8-8C5B-CE63C1D5E435}" dt="2023-01-17T19:32:25.642" v="9415" actId="1076"/>
          <ac:spMkLst>
            <pc:docMk/>
            <pc:sldMk cId="0" sldId="305"/>
            <ac:spMk id="6" creationId="{5B53E16E-8C03-9D45-3042-C7395B736803}"/>
          </ac:spMkLst>
        </pc:spChg>
        <pc:spChg chg="add del mod">
          <ac:chgData name="autonomousSystems@outlook.com" userId="146d25dff316dded" providerId="LiveId" clId="{252160BE-A85A-4DB8-8C5B-CE63C1D5E435}" dt="2023-01-18T11:49:06.042" v="9721" actId="478"/>
          <ac:spMkLst>
            <pc:docMk/>
            <pc:sldMk cId="0" sldId="305"/>
            <ac:spMk id="9" creationId="{EF53BBDD-CBD9-BD07-C36F-E22F462A795C}"/>
          </ac:spMkLst>
        </pc:spChg>
        <pc:spChg chg="del mod">
          <ac:chgData name="autonomousSystems@outlook.com" userId="146d25dff316dded" providerId="LiveId" clId="{252160BE-A85A-4DB8-8C5B-CE63C1D5E435}" dt="2023-01-18T11:45:41.489" v="9700" actId="478"/>
          <ac:spMkLst>
            <pc:docMk/>
            <pc:sldMk cId="0" sldId="305"/>
            <ac:spMk id="2048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6T15:44:48.578" v="7215" actId="21"/>
          <ac:spMkLst>
            <pc:docMk/>
            <pc:sldMk cId="0" sldId="305"/>
            <ac:spMk id="2048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48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49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49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49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49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50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53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53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2:22.833" v="7188" actId="478"/>
          <ac:spMkLst>
            <pc:docMk/>
            <pc:sldMk cId="0" sldId="305"/>
            <ac:spMk id="2054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54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8:05:45.253" v="9404" actId="1076"/>
          <ac:spMkLst>
            <pc:docMk/>
            <pc:sldMk cId="0" sldId="305"/>
            <ac:spMk id="20542" creationId="{00000000-0000-0000-0000-000000000000}"/>
          </ac:spMkLst>
        </pc:spChg>
        <pc:spChg chg="mod ord">
          <ac:chgData name="autonomousSystems@outlook.com" userId="146d25dff316dded" providerId="LiveId" clId="{252160BE-A85A-4DB8-8C5B-CE63C1D5E435}" dt="2023-01-17T19:31:07.517" v="9405" actId="1076"/>
          <ac:spMkLst>
            <pc:docMk/>
            <pc:sldMk cId="0" sldId="305"/>
            <ac:spMk id="20592" creationId="{00000000-0000-0000-0000-000000000000}"/>
          </ac:spMkLst>
        </pc:spChg>
        <pc:grpChg chg="mod">
          <ac:chgData name="autonomousSystems@outlook.com" userId="146d25dff316dded" providerId="LiveId" clId="{252160BE-A85A-4DB8-8C5B-CE63C1D5E435}" dt="2023-01-17T18:05:45.253" v="9404" actId="1076"/>
          <ac:grpSpMkLst>
            <pc:docMk/>
            <pc:sldMk cId="0" sldId="305"/>
            <ac:grpSpMk id="20561" creationId="{00000000-0000-0000-0000-000000000000}"/>
          </ac:grpSpMkLst>
        </pc:grpChg>
        <pc:picChg chg="add mod">
          <ac:chgData name="autonomousSystems@outlook.com" userId="146d25dff316dded" providerId="LiveId" clId="{252160BE-A85A-4DB8-8C5B-CE63C1D5E435}" dt="2023-01-17T19:31:31.669" v="9407" actId="1076"/>
          <ac:picMkLst>
            <pc:docMk/>
            <pc:sldMk cId="0" sldId="305"/>
            <ac:picMk id="4" creationId="{E82001D8-6BF3-FD37-05D3-387E840B62CE}"/>
          </ac:picMkLst>
        </pc:picChg>
        <pc:picChg chg="add mod">
          <ac:chgData name="autonomousSystems@outlook.com" userId="146d25dff316dded" providerId="LiveId" clId="{252160BE-A85A-4DB8-8C5B-CE63C1D5E435}" dt="2023-01-17T19:31:43.710" v="9409" actId="1076"/>
          <ac:picMkLst>
            <pc:docMk/>
            <pc:sldMk cId="0" sldId="305"/>
            <ac:picMk id="5" creationId="{AE3304C4-3E85-D1B5-F519-E799435329D5}"/>
          </ac:picMkLst>
        </pc:picChg>
        <pc:picChg chg="add mod">
          <ac:chgData name="autonomousSystems@outlook.com" userId="146d25dff316dded" providerId="LiveId" clId="{252160BE-A85A-4DB8-8C5B-CE63C1D5E435}" dt="2023-01-18T11:45:24.956" v="9697" actId="1076"/>
          <ac:picMkLst>
            <pc:docMk/>
            <pc:sldMk cId="0" sldId="305"/>
            <ac:picMk id="7" creationId="{CF1AC096-C53F-5F40-EAD7-E1F5C9DA7152}"/>
          </ac:picMkLst>
        </pc:picChg>
        <pc:picChg chg="add mod">
          <ac:chgData name="autonomousSystems@outlook.com" userId="146d25dff316dded" providerId="LiveId" clId="{252160BE-A85A-4DB8-8C5B-CE63C1D5E435}" dt="2023-01-17T19:32:57.282" v="9425" actId="1076"/>
          <ac:picMkLst>
            <pc:docMk/>
            <pc:sldMk cId="0" sldId="305"/>
            <ac:picMk id="8" creationId="{FEBD8395-A12A-4E90-037E-C2AFEA19A107}"/>
          </ac:picMkLst>
        </pc:picChg>
      </pc:sldChg>
      <pc:sldChg chg="addSp delSp modSp add mod modClrScheme modAnim chgLayout">
        <pc:chgData name="autonomousSystems@outlook.com" userId="146d25dff316dded" providerId="LiveId" clId="{252160BE-A85A-4DB8-8C5B-CE63C1D5E435}" dt="2023-01-19T14:00:10.713" v="14518"/>
        <pc:sldMkLst>
          <pc:docMk/>
          <pc:sldMk cId="0" sldId="306"/>
        </pc:sldMkLst>
        <pc:spChg chg="add del mod">
          <ac:chgData name="autonomousSystems@outlook.com" userId="146d25dff316dded" providerId="LiveId" clId="{252160BE-A85A-4DB8-8C5B-CE63C1D5E435}" dt="2023-01-17T09:24:36.488" v="8299" actId="478"/>
          <ac:spMkLst>
            <pc:docMk/>
            <pc:sldMk cId="0" sldId="306"/>
            <ac:spMk id="2" creationId="{169D1926-734A-EF1B-0F7E-42F231FFEE2C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2" creationId="{C937F8A0-14BA-A998-8F86-9BB8817839F9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3" creationId="{2E80E28D-C1B6-654F-2F0B-DD351B2EECDE}"/>
          </ac:spMkLst>
        </pc:spChg>
        <pc:spChg chg="add del mod">
          <ac:chgData name="autonomousSystems@outlook.com" userId="146d25dff316dded" providerId="LiveId" clId="{252160BE-A85A-4DB8-8C5B-CE63C1D5E435}" dt="2023-01-17T09:20:06.808" v="8236" actId="478"/>
          <ac:spMkLst>
            <pc:docMk/>
            <pc:sldMk cId="0" sldId="306"/>
            <ac:spMk id="3" creationId="{5895E944-3578-B6D8-7146-5C38EDFE7A21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4" creationId="{70B13D8C-506B-FF4C-59B2-5F656EEF9248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5" creationId="{4307EE6C-E9EE-1285-1D09-391436E543A9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6" creationId="{913FFB5D-E709-3CAB-AA81-456B99ACFEBE}"/>
          </ac:spMkLst>
        </pc:spChg>
        <pc:spChg chg="add del mod">
          <ac:chgData name="autonomousSystems@outlook.com" userId="146d25dff316dded" providerId="LiveId" clId="{252160BE-A85A-4DB8-8C5B-CE63C1D5E435}" dt="2023-01-18T16:01:26.852" v="9902" actId="478"/>
          <ac:spMkLst>
            <pc:docMk/>
            <pc:sldMk cId="0" sldId="306"/>
            <ac:spMk id="6" creationId="{9AF63B89-A1C4-53DE-D8B4-BB9AEE94B8E7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7" creationId="{7D3006C6-371F-DDA4-3908-BAC64282A335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8" creationId="{A67080F5-B856-FE75-BFB2-11788D29FCD8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9" creationId="{C6BE09A5-398B-9E23-7FEF-CF72718B5252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10" creationId="{5B642089-7F71-59B4-CD8D-CE45E0ABEA06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11" creationId="{A23313E6-4A55-C264-21F2-36E25ABB0F7D}"/>
          </ac:spMkLst>
        </pc:spChg>
        <pc:spChg chg="add del mod">
          <ac:chgData name="autonomousSystems@outlook.com" userId="146d25dff316dded" providerId="LiveId" clId="{252160BE-A85A-4DB8-8C5B-CE63C1D5E435}" dt="2023-01-18T16:01:26.852" v="9902" actId="478"/>
          <ac:spMkLst>
            <pc:docMk/>
            <pc:sldMk cId="0" sldId="306"/>
            <ac:spMk id="11" creationId="{DD429923-CBD7-F0B9-8D37-0B759A7F4D47}"/>
          </ac:spMkLst>
        </pc:spChg>
        <pc:spChg chg="mod">
          <ac:chgData name="autonomousSystems@outlook.com" userId="146d25dff316dded" providerId="LiveId" clId="{252160BE-A85A-4DB8-8C5B-CE63C1D5E435}" dt="2023-01-16T15:43:08.958" v="7195"/>
          <ac:spMkLst>
            <pc:docMk/>
            <pc:sldMk cId="0" sldId="306"/>
            <ac:spMk id="13" creationId="{978F99FE-726D-FECA-891D-50E7F6D04011}"/>
          </ac:spMkLst>
        </pc:spChg>
        <pc:spChg chg="mod">
          <ac:chgData name="autonomousSystems@outlook.com" userId="146d25dff316dded" providerId="LiveId" clId="{252160BE-A85A-4DB8-8C5B-CE63C1D5E435}" dt="2023-01-16T15:43:08.958" v="7195"/>
          <ac:spMkLst>
            <pc:docMk/>
            <pc:sldMk cId="0" sldId="306"/>
            <ac:spMk id="14" creationId="{9329EBD4-93A5-8507-088D-B4E2336E43C4}"/>
          </ac:spMkLst>
        </pc:spChg>
        <pc:spChg chg="mod">
          <ac:chgData name="autonomousSystems@outlook.com" userId="146d25dff316dded" providerId="LiveId" clId="{252160BE-A85A-4DB8-8C5B-CE63C1D5E435}" dt="2023-01-16T15:43:08.958" v="7195"/>
          <ac:spMkLst>
            <pc:docMk/>
            <pc:sldMk cId="0" sldId="306"/>
            <ac:spMk id="15" creationId="{400853EC-ED33-6347-CAAB-5198A3047CEE}"/>
          </ac:spMkLst>
        </pc:spChg>
        <pc:spChg chg="mod">
          <ac:chgData name="autonomousSystems@outlook.com" userId="146d25dff316dded" providerId="LiveId" clId="{252160BE-A85A-4DB8-8C5B-CE63C1D5E435}" dt="2023-01-16T15:43:08.958" v="7195"/>
          <ac:spMkLst>
            <pc:docMk/>
            <pc:sldMk cId="0" sldId="306"/>
            <ac:spMk id="16" creationId="{B9E02222-3998-E012-1D16-8DA67B525470}"/>
          </ac:spMkLst>
        </pc:spChg>
        <pc:spChg chg="add del mod">
          <ac:chgData name="autonomousSystems@outlook.com" userId="146d25dff316dded" providerId="LiveId" clId="{252160BE-A85A-4DB8-8C5B-CE63C1D5E435}" dt="2023-01-16T15:43:10.449" v="7196"/>
          <ac:spMkLst>
            <pc:docMk/>
            <pc:sldMk cId="0" sldId="306"/>
            <ac:spMk id="17" creationId="{0C2130C6-5B51-7388-1A84-5F49D92CA3A7}"/>
          </ac:spMkLst>
        </pc:spChg>
        <pc:spChg chg="add 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18" creationId="{87889706-2B3B-9B0C-202F-F6B8B5E9BD5A}"/>
          </ac:spMkLst>
        </pc:spChg>
        <pc:spChg chg="add del mod ord">
          <ac:chgData name="autonomousSystems@outlook.com" userId="146d25dff316dded" providerId="LiveId" clId="{252160BE-A85A-4DB8-8C5B-CE63C1D5E435}" dt="2023-01-16T15:45:37.310" v="7222" actId="478"/>
          <ac:spMkLst>
            <pc:docMk/>
            <pc:sldMk cId="0" sldId="306"/>
            <ac:spMk id="19" creationId="{8AFF2A00-6CA9-2C91-8A7B-F34ECA6E013E}"/>
          </ac:spMkLst>
        </pc:spChg>
        <pc:spChg chg="del mod">
          <ac:chgData name="autonomousSystems@outlook.com" userId="146d25dff316dded" providerId="LiveId" clId="{252160BE-A85A-4DB8-8C5B-CE63C1D5E435}" dt="2023-01-17T19:37:25.558" v="9464" actId="478"/>
          <ac:spMkLst>
            <pc:docMk/>
            <pc:sldMk cId="0" sldId="306"/>
            <ac:spMk id="4198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3:41.353" v="9427" actId="478"/>
          <ac:spMkLst>
            <pc:docMk/>
            <pc:sldMk cId="0" sldId="306"/>
            <ac:spMk id="4198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199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3:44.823" v="9428" actId="478"/>
          <ac:spMkLst>
            <pc:docMk/>
            <pc:sldMk cId="0" sldId="306"/>
            <ac:spMk id="4199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1994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199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1999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01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02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0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200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200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200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4:16.939" v="9434" actId="1076"/>
          <ac:spMkLst>
            <pc:docMk/>
            <pc:sldMk cId="0" sldId="306"/>
            <ac:spMk id="42007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16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1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3:13.887" v="7197" actId="478"/>
          <ac:spMkLst>
            <pc:docMk/>
            <pc:sldMk cId="0" sldId="306"/>
            <ac:spMk id="42018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19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19:34:11.459" v="9433" actId="478"/>
          <ac:spMkLst>
            <pc:docMk/>
            <pc:sldMk cId="0" sldId="306"/>
            <ac:spMk id="4202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4:35.370" v="8298" actId="478"/>
          <ac:spMkLst>
            <pc:docMk/>
            <pc:sldMk cId="0" sldId="306"/>
            <ac:spMk id="4202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0:14.383" v="8237" actId="478"/>
          <ac:spMkLst>
            <pc:docMk/>
            <pc:sldMk cId="0" sldId="306"/>
            <ac:spMk id="42025" creationId="{00000000-0000-0000-0000-000000000000}"/>
          </ac:spMkLst>
        </pc:spChg>
        <pc:spChg chg="mod ord">
          <ac:chgData name="autonomousSystems@outlook.com" userId="146d25dff316dded" providerId="LiveId" clId="{252160BE-A85A-4DB8-8C5B-CE63C1D5E435}" dt="2023-01-19T14:00:10.713" v="14518"/>
          <ac:spMkLst>
            <pc:docMk/>
            <pc:sldMk cId="0" sldId="306"/>
            <ac:spMk id="42059" creationId="{00000000-0000-0000-0000-000000000000}"/>
          </ac:spMkLst>
        </pc:spChg>
        <pc:grpChg chg="add del mod">
          <ac:chgData name="autonomousSystems@outlook.com" userId="146d25dff316dded" providerId="LiveId" clId="{252160BE-A85A-4DB8-8C5B-CE63C1D5E435}" dt="2023-01-16T15:43:10.449" v="7196"/>
          <ac:grpSpMkLst>
            <pc:docMk/>
            <pc:sldMk cId="0" sldId="306"/>
            <ac:grpSpMk id="12" creationId="{8688654E-C5C8-6FBA-31D3-9D1E386D3813}"/>
          </ac:grpSpMkLst>
        </pc:grpChg>
        <pc:grpChg chg="mod">
          <ac:chgData name="autonomousSystems@outlook.com" userId="146d25dff316dded" providerId="LiveId" clId="{252160BE-A85A-4DB8-8C5B-CE63C1D5E435}" dt="2023-01-17T19:34:16.939" v="9434" actId="1076"/>
          <ac:grpSpMkLst>
            <pc:docMk/>
            <pc:sldMk cId="0" sldId="306"/>
            <ac:grpSpMk id="42021" creationId="{00000000-0000-0000-0000-000000000000}"/>
          </ac:grpSpMkLst>
        </pc:grpChg>
        <pc:grpChg chg="del mod">
          <ac:chgData name="autonomousSystems@outlook.com" userId="146d25dff316dded" providerId="LiveId" clId="{252160BE-A85A-4DB8-8C5B-CE63C1D5E435}" dt="2023-01-17T19:34:11.459" v="9433" actId="478"/>
          <ac:grpSpMkLst>
            <pc:docMk/>
            <pc:sldMk cId="0" sldId="306"/>
            <ac:grpSpMk id="42039" creationId="{00000000-0000-0000-0000-000000000000}"/>
          </ac:grpSpMkLst>
        </pc:grpChg>
        <pc:grpChg chg="mod">
          <ac:chgData name="autonomousSystems@outlook.com" userId="146d25dff316dded" providerId="LiveId" clId="{252160BE-A85A-4DB8-8C5B-CE63C1D5E435}" dt="2023-01-17T19:34:16.939" v="9434" actId="1076"/>
          <ac:grpSpMkLst>
            <pc:docMk/>
            <pc:sldMk cId="0" sldId="306"/>
            <ac:grpSpMk id="42044" creationId="{00000000-0000-0000-0000-000000000000}"/>
          </ac:grpSpMkLst>
        </pc:grpChg>
        <pc:graphicFrameChg chg="add mod modGraphic">
          <ac:chgData name="autonomousSystems@outlook.com" userId="146d25dff316dded" providerId="LiveId" clId="{252160BE-A85A-4DB8-8C5B-CE63C1D5E435}" dt="2023-01-18T16:04:52.964" v="10002" actId="2165"/>
          <ac:graphicFrameMkLst>
            <pc:docMk/>
            <pc:sldMk cId="0" sldId="306"/>
            <ac:graphicFrameMk id="2" creationId="{EAE03FC4-4D24-0A24-9C64-00138CFB9D60}"/>
          </ac:graphicFrameMkLst>
        </pc:graphicFrameChg>
        <pc:picChg chg="add del mod">
          <ac:chgData name="autonomousSystems@outlook.com" userId="146d25dff316dded" providerId="LiveId" clId="{252160BE-A85A-4DB8-8C5B-CE63C1D5E435}" dt="2023-01-17T19:34:47.558" v="9436" actId="478"/>
          <ac:picMkLst>
            <pc:docMk/>
            <pc:sldMk cId="0" sldId="306"/>
            <ac:picMk id="2" creationId="{08B8D91D-8842-A436-99BF-BBDAB9F602DB}"/>
          </ac:picMkLst>
        </pc:picChg>
        <pc:picChg chg="add mod">
          <ac:chgData name="autonomousSystems@outlook.com" userId="146d25dff316dded" providerId="LiveId" clId="{252160BE-A85A-4DB8-8C5B-CE63C1D5E435}" dt="2023-01-17T19:34:58.436" v="9438" actId="1076"/>
          <ac:picMkLst>
            <pc:docMk/>
            <pc:sldMk cId="0" sldId="306"/>
            <ac:picMk id="3" creationId="{D8A07C5A-AA43-2770-5C8D-C5B13C8888AD}"/>
          </ac:picMkLst>
        </pc:picChg>
        <pc:picChg chg="add del mod">
          <ac:chgData name="autonomousSystems@outlook.com" userId="146d25dff316dded" providerId="LiveId" clId="{252160BE-A85A-4DB8-8C5B-CE63C1D5E435}" dt="2023-01-17T19:35:13.401" v="9441" actId="478"/>
          <ac:picMkLst>
            <pc:docMk/>
            <pc:sldMk cId="0" sldId="306"/>
            <ac:picMk id="4" creationId="{4BC192C6-113B-A5FA-A9D8-7697046401A4}"/>
          </ac:picMkLst>
        </pc:picChg>
        <pc:picChg chg="add mod">
          <ac:chgData name="autonomousSystems@outlook.com" userId="146d25dff316dded" providerId="LiveId" clId="{252160BE-A85A-4DB8-8C5B-CE63C1D5E435}" dt="2023-01-17T19:35:33.092" v="9443" actId="1076"/>
          <ac:picMkLst>
            <pc:docMk/>
            <pc:sldMk cId="0" sldId="306"/>
            <ac:picMk id="5" creationId="{01C6677D-99ED-E4AA-698E-9EB6548094CF}"/>
          </ac:picMkLst>
        </pc:picChg>
        <pc:picChg chg="add del mod">
          <ac:chgData name="autonomousSystems@outlook.com" userId="146d25dff316dded" providerId="LiveId" clId="{252160BE-A85A-4DB8-8C5B-CE63C1D5E435}" dt="2023-01-18T16:01:28.656" v="9903" actId="478"/>
          <ac:picMkLst>
            <pc:docMk/>
            <pc:sldMk cId="0" sldId="306"/>
            <ac:picMk id="7" creationId="{A0FADC22-5A10-9D63-5530-AFD891484D56}"/>
          </ac:picMkLst>
        </pc:picChg>
        <pc:picChg chg="add del mod">
          <ac:chgData name="autonomousSystems@outlook.com" userId="146d25dff316dded" providerId="LiveId" clId="{252160BE-A85A-4DB8-8C5B-CE63C1D5E435}" dt="2023-01-18T16:01:26.852" v="9902" actId="478"/>
          <ac:picMkLst>
            <pc:docMk/>
            <pc:sldMk cId="0" sldId="306"/>
            <ac:picMk id="8" creationId="{6A23A91B-943C-E9A8-80F4-6CD068E59462}"/>
          </ac:picMkLst>
        </pc:picChg>
        <pc:picChg chg="add del mod">
          <ac:chgData name="autonomousSystems@outlook.com" userId="146d25dff316dded" providerId="LiveId" clId="{252160BE-A85A-4DB8-8C5B-CE63C1D5E435}" dt="2023-01-18T16:01:26.852" v="9902" actId="478"/>
          <ac:picMkLst>
            <pc:docMk/>
            <pc:sldMk cId="0" sldId="306"/>
            <ac:picMk id="9" creationId="{85954410-68BF-D2A3-68AF-355D198B626B}"/>
          </ac:picMkLst>
        </pc:picChg>
        <pc:picChg chg="add del mod">
          <ac:chgData name="autonomousSystems@outlook.com" userId="146d25dff316dded" providerId="LiveId" clId="{252160BE-A85A-4DB8-8C5B-CE63C1D5E435}" dt="2023-01-18T16:01:26.852" v="9902" actId="478"/>
          <ac:picMkLst>
            <pc:docMk/>
            <pc:sldMk cId="0" sldId="306"/>
            <ac:picMk id="10" creationId="{D8BF6BF7-F3E1-7CCF-C64F-DE52C73C90D3}"/>
          </ac:picMkLst>
        </pc:picChg>
      </pc:sldChg>
      <pc:sldChg chg="addSp delSp modSp add mod modClrScheme modAnim chgLayout">
        <pc:chgData name="autonomousSystems@outlook.com" userId="146d25dff316dded" providerId="LiveId" clId="{252160BE-A85A-4DB8-8C5B-CE63C1D5E435}" dt="2023-01-19T13:59:59.039" v="14512"/>
        <pc:sldMkLst>
          <pc:docMk/>
          <pc:sldMk cId="0" sldId="307"/>
        </pc:sldMkLst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" creationId="{B62DCD10-FDF1-D18B-389B-C7A08294BF8C}"/>
          </ac:spMkLst>
        </pc:spChg>
        <pc:spChg chg="add 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3" creationId="{2AB85137-161E-6F59-79C3-4971DFD1C6A2}"/>
          </ac:spMkLst>
        </pc:spChg>
        <pc:spChg chg="add del mod ord">
          <ac:chgData name="autonomousSystems@outlook.com" userId="146d25dff316dded" providerId="LiveId" clId="{252160BE-A85A-4DB8-8C5B-CE63C1D5E435}" dt="2023-01-16T15:45:46.016" v="7224" actId="478"/>
          <ac:spMkLst>
            <pc:docMk/>
            <pc:sldMk cId="0" sldId="307"/>
            <ac:spMk id="3" creationId="{8A729C64-F0DD-A15A-3AD3-02EF80C9EA54}"/>
          </ac:spMkLst>
        </pc:spChg>
        <pc:spChg chg="add del mod">
          <ac:chgData name="autonomousSystems@outlook.com" userId="146d25dff316dded" providerId="LiveId" clId="{252160BE-A85A-4DB8-8C5B-CE63C1D5E435}" dt="2023-01-17T09:20:41.720" v="8243" actId="478"/>
          <ac:spMkLst>
            <pc:docMk/>
            <pc:sldMk cId="0" sldId="307"/>
            <ac:spMk id="4" creationId="{1FFFD452-EA15-E6B2-BB01-57BE2B1FB8D9}"/>
          </ac:spMkLst>
        </pc:spChg>
        <pc:spChg chg="add del mod">
          <ac:chgData name="autonomousSystems@outlook.com" userId="146d25dff316dded" providerId="LiveId" clId="{252160BE-A85A-4DB8-8C5B-CE63C1D5E435}" dt="2023-01-17T09:21:46.320" v="8259"/>
          <ac:spMkLst>
            <pc:docMk/>
            <pc:sldMk cId="0" sldId="307"/>
            <ac:spMk id="5" creationId="{EF17CB62-E8BD-4007-3FD4-414674883DA2}"/>
          </ac:spMkLst>
        </pc:spChg>
        <pc:spChg chg="add del mod">
          <ac:chgData name="autonomousSystems@outlook.com" userId="146d25dff316dded" providerId="LiveId" clId="{252160BE-A85A-4DB8-8C5B-CE63C1D5E435}" dt="2023-01-17T19:38:02.263" v="9467" actId="478"/>
          <ac:spMkLst>
            <pc:docMk/>
            <pc:sldMk cId="0" sldId="307"/>
            <ac:spMk id="6" creationId="{6B44814C-32EB-0698-785D-14C33991BFD5}"/>
          </ac:spMkLst>
        </pc:spChg>
        <pc:spChg chg="add del mod">
          <ac:chgData name="autonomousSystems@outlook.com" userId="146d25dff316dded" providerId="LiveId" clId="{252160BE-A85A-4DB8-8C5B-CE63C1D5E435}" dt="2023-01-17T09:21:46.320" v="8259"/>
          <ac:spMkLst>
            <pc:docMk/>
            <pc:sldMk cId="0" sldId="307"/>
            <ac:spMk id="6" creationId="{E835C417-5FC1-730C-C5B6-3E0677F66419}"/>
          </ac:spMkLst>
        </pc:spChg>
        <pc:spChg chg="add del mod">
          <ac:chgData name="autonomousSystems@outlook.com" userId="146d25dff316dded" providerId="LiveId" clId="{252160BE-A85A-4DB8-8C5B-CE63C1D5E435}" dt="2023-01-17T09:21:46.320" v="8259"/>
          <ac:spMkLst>
            <pc:docMk/>
            <pc:sldMk cId="0" sldId="307"/>
            <ac:spMk id="7" creationId="{01E4FA24-5F89-0A77-ABDB-0916C2A0A848}"/>
          </ac:spMkLst>
        </pc:spChg>
        <pc:spChg chg="add del mod">
          <ac:chgData name="autonomousSystems@outlook.com" userId="146d25dff316dded" providerId="LiveId" clId="{252160BE-A85A-4DB8-8C5B-CE63C1D5E435}" dt="2023-01-17T09:21:46.320" v="8259"/>
          <ac:spMkLst>
            <pc:docMk/>
            <pc:sldMk cId="0" sldId="307"/>
            <ac:spMk id="8" creationId="{9D8C4CF7-E9F2-038A-EBAA-EDE553B1A044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0" creationId="{A1AE7D25-3118-5DA9-E49B-543839CAC49A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1" creationId="{9C952F46-7B5E-96EE-B9EE-11F5DB3AE870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2" creationId="{8266B5F8-3FA7-C66A-A54D-9DF00806C102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3" creationId="{6F6C9434-5918-82D9-7BFF-7B4BA4464DE4}"/>
          </ac:spMkLst>
        </pc:spChg>
        <pc:spChg chg="add del mod">
          <ac:chgData name="autonomousSystems@outlook.com" userId="146d25dff316dded" providerId="LiveId" clId="{252160BE-A85A-4DB8-8C5B-CE63C1D5E435}" dt="2023-01-18T16:02:53.147" v="9980" actId="478"/>
          <ac:spMkLst>
            <pc:docMk/>
            <pc:sldMk cId="0" sldId="307"/>
            <ac:spMk id="13" creationId="{D359C741-EC7E-FA67-680C-B7A79DCD855D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5" creationId="{0F06FA04-0878-7FDD-017D-21E0D5A4520A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6" creationId="{10EDB8BF-ED3A-A2B1-6D49-8DA3D1843D97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7" creationId="{7EE72331-157A-F02A-687A-C424E7C1810F}"/>
          </ac:spMkLst>
        </pc:spChg>
        <pc:spChg chg="mod">
          <ac:chgData name="autonomousSystems@outlook.com" userId="146d25dff316dded" providerId="LiveId" clId="{252160BE-A85A-4DB8-8C5B-CE63C1D5E435}" dt="2023-01-17T09:21:44.292" v="8258"/>
          <ac:spMkLst>
            <pc:docMk/>
            <pc:sldMk cId="0" sldId="307"/>
            <ac:spMk id="18" creationId="{ACD288D3-A961-D5FF-D67B-3AB8335EE775}"/>
          </ac:spMkLst>
        </pc:spChg>
        <pc:spChg chg="add del mod">
          <ac:chgData name="autonomousSystems@outlook.com" userId="146d25dff316dded" providerId="LiveId" clId="{252160BE-A85A-4DB8-8C5B-CE63C1D5E435}" dt="2023-01-17T09:21:46.320" v="8259"/>
          <ac:spMkLst>
            <pc:docMk/>
            <pc:sldMk cId="0" sldId="307"/>
            <ac:spMk id="19" creationId="{2C6B2F09-CEEF-8018-F83E-B69F867EBF6E}"/>
          </ac:spMkLst>
        </pc:spChg>
        <pc:spChg chg="add del mod">
          <ac:chgData name="autonomousSystems@outlook.com" userId="146d25dff316dded" providerId="LiveId" clId="{252160BE-A85A-4DB8-8C5B-CE63C1D5E435}" dt="2023-01-17T09:21:51.011" v="8265"/>
          <ac:spMkLst>
            <pc:docMk/>
            <pc:sldMk cId="0" sldId="307"/>
            <ac:spMk id="20" creationId="{DFB55A18-ADB1-E1EF-BEC3-D8FFE8FA49FB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1" creationId="{297D8B8B-19C4-48C0-55A5-305D8873FFA5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2" creationId="{F18CC667-790B-E0E3-5A87-A781A2470A71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3" creationId="{60EF5D93-2ADC-5DBD-B8F0-5F64FB568CC1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4" creationId="{9868723F-E20F-8327-B901-8ECC1B2BC5ED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5" creationId="{D5F5BD81-1682-C59F-8041-79C1508C4065}"/>
          </ac:spMkLst>
        </pc:spChg>
        <pc:spChg chg="add del mod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26" creationId="{59ECC5BE-50D2-0946-1CC8-CC0E785E3F78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28" creationId="{8F348C69-E188-605C-A275-8A95EDBF6CD8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29" creationId="{F1FD5DAB-27CA-EEA7-D849-9327CA485A77}"/>
          </ac:spMkLst>
        </pc:spChg>
        <pc:spChg chg="del mod">
          <ac:chgData name="autonomousSystems@outlook.com" userId="146d25dff316dded" providerId="LiveId" clId="{252160BE-A85A-4DB8-8C5B-CE63C1D5E435}" dt="2023-01-17T09:24:22.499" v="8296" actId="478"/>
          <ac:spMkLst>
            <pc:docMk/>
            <pc:sldMk cId="0" sldId="307"/>
            <ac:spMk id="30" creationId="{A912C592-7CBA-5F6A-F881-A21D911E71FE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31" creationId="{E50EB4D1-F2FB-C711-A4EC-CCDB928F2844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33" creationId="{1B80A2D1-FC0E-E97E-4811-7B243F0A87E1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34" creationId="{F83BBFAE-9E42-04A0-DCF7-B1F105B78BE7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35" creationId="{358885DD-B5B1-BFC3-CA2D-D7FDB04BA1C8}"/>
          </ac:spMkLst>
        </pc:spChg>
        <pc:spChg chg="mod">
          <ac:chgData name="autonomousSystems@outlook.com" userId="146d25dff316dded" providerId="LiveId" clId="{252160BE-A85A-4DB8-8C5B-CE63C1D5E435}" dt="2023-01-17T09:21:58.068" v="8266"/>
          <ac:spMkLst>
            <pc:docMk/>
            <pc:sldMk cId="0" sldId="307"/>
            <ac:spMk id="36" creationId="{6936868D-807E-3D37-9EF8-F5A7B7935D86}"/>
          </ac:spMkLst>
        </pc:spChg>
        <pc:spChg chg="add del mod">
          <ac:chgData name="autonomousSystems@outlook.com" userId="146d25dff316dded" providerId="LiveId" clId="{252160BE-A85A-4DB8-8C5B-CE63C1D5E435}" dt="2023-01-17T09:24:23.348" v="8297" actId="478"/>
          <ac:spMkLst>
            <pc:docMk/>
            <pc:sldMk cId="0" sldId="307"/>
            <ac:spMk id="37" creationId="{8D5A9004-781E-C1AC-F83C-080C147F818C}"/>
          </ac:spMkLst>
        </pc:spChg>
        <pc:spChg chg="del">
          <ac:chgData name="autonomousSystems@outlook.com" userId="146d25dff316dded" providerId="LiveId" clId="{252160BE-A85A-4DB8-8C5B-CE63C1D5E435}" dt="2023-01-17T09:21:30.425" v="8252" actId="478"/>
          <ac:spMkLst>
            <pc:docMk/>
            <pc:sldMk cId="0" sldId="307"/>
            <ac:spMk id="4301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13" creationId="{00000000-0000-0000-0000-000000000000}"/>
          </ac:spMkLst>
        </pc:spChg>
        <pc:spChg chg="add 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14" creationId="{00000000-0000-0000-0000-000000000000}"/>
          </ac:spMkLst>
        </pc:spChg>
        <pc:spChg chg="add 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15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16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1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1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2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2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2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2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2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2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1:40.694" v="8255" actId="478"/>
          <ac:spMkLst>
            <pc:docMk/>
            <pc:sldMk cId="0" sldId="307"/>
            <ac:spMk id="4302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1:40.694" v="8255" actId="478"/>
          <ac:spMkLst>
            <pc:docMk/>
            <pc:sldMk cId="0" sldId="307"/>
            <ac:spMk id="4302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1:40.694" v="8255" actId="478"/>
          <ac:spMkLst>
            <pc:docMk/>
            <pc:sldMk cId="0" sldId="307"/>
            <ac:spMk id="4303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1:40.694" v="8255" actId="478"/>
          <ac:spMkLst>
            <pc:docMk/>
            <pc:sldMk cId="0" sldId="307"/>
            <ac:spMk id="4303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3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3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3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7:20.730" v="9463" actId="1076"/>
          <ac:spMkLst>
            <pc:docMk/>
            <pc:sldMk cId="0" sldId="307"/>
            <ac:spMk id="4303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4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4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3:32.184" v="7201" actId="478"/>
          <ac:spMkLst>
            <pc:docMk/>
            <pc:sldMk cId="0" sldId="307"/>
            <ac:spMk id="4304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4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7:14.958" v="9462" actId="478"/>
          <ac:spMkLst>
            <pc:docMk/>
            <pc:sldMk cId="0" sldId="307"/>
            <ac:spMk id="4304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0:45.726" v="8244" actId="478"/>
          <ac:spMkLst>
            <pc:docMk/>
            <pc:sldMk cId="0" sldId="307"/>
            <ac:spMk id="43077" creationId="{00000000-0000-0000-0000-000000000000}"/>
          </ac:spMkLst>
        </pc:spChg>
        <pc:spChg chg="mod ord">
          <ac:chgData name="autonomousSystems@outlook.com" userId="146d25dff316dded" providerId="LiveId" clId="{252160BE-A85A-4DB8-8C5B-CE63C1D5E435}" dt="2023-01-19T13:59:59.039" v="14512"/>
          <ac:spMkLst>
            <pc:docMk/>
            <pc:sldMk cId="0" sldId="307"/>
            <ac:spMk id="43083" creationId="{00000000-0000-0000-0000-000000000000}"/>
          </ac:spMkLst>
        </pc:spChg>
        <pc:grpChg chg="add del mod">
          <ac:chgData name="autonomousSystems@outlook.com" userId="146d25dff316dded" providerId="LiveId" clId="{252160BE-A85A-4DB8-8C5B-CE63C1D5E435}" dt="2023-01-17T09:21:46.320" v="8259"/>
          <ac:grpSpMkLst>
            <pc:docMk/>
            <pc:sldMk cId="0" sldId="307"/>
            <ac:grpSpMk id="9" creationId="{09AAB2D1-14D7-B85F-516D-26FE1D5EA15F}"/>
          </ac:grpSpMkLst>
        </pc:grpChg>
        <pc:grpChg chg="add del mod">
          <ac:chgData name="autonomousSystems@outlook.com" userId="146d25dff316dded" providerId="LiveId" clId="{252160BE-A85A-4DB8-8C5B-CE63C1D5E435}" dt="2023-01-17T09:21:46.320" v="8259"/>
          <ac:grpSpMkLst>
            <pc:docMk/>
            <pc:sldMk cId="0" sldId="307"/>
            <ac:grpSpMk id="14" creationId="{FA976018-AE48-BFA4-C0EC-B0E9F666B585}"/>
          </ac:grpSpMkLst>
        </pc:grpChg>
        <pc:grpChg chg="add del mod">
          <ac:chgData name="autonomousSystems@outlook.com" userId="146d25dff316dded" providerId="LiveId" clId="{252160BE-A85A-4DB8-8C5B-CE63C1D5E435}" dt="2023-01-17T19:37:14.958" v="9462" actId="478"/>
          <ac:grpSpMkLst>
            <pc:docMk/>
            <pc:sldMk cId="0" sldId="307"/>
            <ac:grpSpMk id="27" creationId="{89E88F2B-F41A-ED3B-33A0-288793CA6C52}"/>
          </ac:grpSpMkLst>
        </pc:grpChg>
        <pc:grpChg chg="add del mod">
          <ac:chgData name="autonomousSystems@outlook.com" userId="146d25dff316dded" providerId="LiveId" clId="{252160BE-A85A-4DB8-8C5B-CE63C1D5E435}" dt="2023-01-17T19:37:14.958" v="9462" actId="478"/>
          <ac:grpSpMkLst>
            <pc:docMk/>
            <pc:sldMk cId="0" sldId="307"/>
            <ac:grpSpMk id="32" creationId="{C0918C8C-8B35-DBDA-9EA0-A8B6952B1D0B}"/>
          </ac:grpSpMkLst>
        </pc:grpChg>
        <pc:grpChg chg="del mod">
          <ac:chgData name="autonomousSystems@outlook.com" userId="146d25dff316dded" providerId="LiveId" clId="{252160BE-A85A-4DB8-8C5B-CE63C1D5E435}" dt="2023-01-17T09:21:40.694" v="8255" actId="478"/>
          <ac:grpSpMkLst>
            <pc:docMk/>
            <pc:sldMk cId="0" sldId="307"/>
            <ac:grpSpMk id="43045" creationId="{00000000-0000-0000-0000-000000000000}"/>
          </ac:grpSpMkLst>
        </pc:grpChg>
        <pc:grpChg chg="mod">
          <ac:chgData name="autonomousSystems@outlook.com" userId="146d25dff316dded" providerId="LiveId" clId="{252160BE-A85A-4DB8-8C5B-CE63C1D5E435}" dt="2023-01-17T19:37:20.730" v="9463" actId="1076"/>
          <ac:grpSpMkLst>
            <pc:docMk/>
            <pc:sldMk cId="0" sldId="307"/>
            <ac:grpSpMk id="43051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19:37:14.958" v="9462" actId="478"/>
          <ac:grpSpMkLst>
            <pc:docMk/>
            <pc:sldMk cId="0" sldId="307"/>
            <ac:grpSpMk id="43063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09:21:40.694" v="8255" actId="478"/>
          <ac:grpSpMkLst>
            <pc:docMk/>
            <pc:sldMk cId="0" sldId="307"/>
            <ac:grpSpMk id="43068" creationId="{00000000-0000-0000-0000-000000000000}"/>
          </ac:grpSpMkLst>
        </pc:grpChg>
        <pc:grpChg chg="mod">
          <ac:chgData name="autonomousSystems@outlook.com" userId="146d25dff316dded" providerId="LiveId" clId="{252160BE-A85A-4DB8-8C5B-CE63C1D5E435}" dt="2023-01-17T19:37:20.730" v="9463" actId="1076"/>
          <ac:grpSpMkLst>
            <pc:docMk/>
            <pc:sldMk cId="0" sldId="307"/>
            <ac:grpSpMk id="43073" creationId="{00000000-0000-0000-0000-000000000000}"/>
          </ac:grpSpMkLst>
        </pc:grpChg>
        <pc:graphicFrameChg chg="add mod modGraphic">
          <ac:chgData name="autonomousSystems@outlook.com" userId="146d25dff316dded" providerId="LiveId" clId="{252160BE-A85A-4DB8-8C5B-CE63C1D5E435}" dt="2023-01-18T16:03:37.688" v="9999" actId="1076"/>
          <ac:graphicFrameMkLst>
            <pc:docMk/>
            <pc:sldMk cId="0" sldId="307"/>
            <ac:graphicFrameMk id="2" creationId="{31F188AD-D870-8523-BB4C-63B12B54C4FC}"/>
          </ac:graphicFrameMkLst>
        </pc:graphicFrameChg>
        <pc:picChg chg="add mod">
          <ac:chgData name="autonomousSystems@outlook.com" userId="146d25dff316dded" providerId="LiveId" clId="{252160BE-A85A-4DB8-8C5B-CE63C1D5E435}" dt="2023-01-17T19:37:37.965" v="9465"/>
          <ac:picMkLst>
            <pc:docMk/>
            <pc:sldMk cId="0" sldId="307"/>
            <ac:picMk id="4" creationId="{1EBAF066-54CF-1AB9-00F8-7A34334644C1}"/>
          </ac:picMkLst>
        </pc:picChg>
        <pc:picChg chg="add mod">
          <ac:chgData name="autonomousSystems@outlook.com" userId="146d25dff316dded" providerId="LiveId" clId="{252160BE-A85A-4DB8-8C5B-CE63C1D5E435}" dt="2023-01-17T19:37:37.965" v="9465"/>
          <ac:picMkLst>
            <pc:docMk/>
            <pc:sldMk cId="0" sldId="307"/>
            <ac:picMk id="5" creationId="{61CB4258-5469-9D31-64A8-92C977ACD6A4}"/>
          </ac:picMkLst>
        </pc:picChg>
        <pc:picChg chg="add del mod">
          <ac:chgData name="autonomousSystems@outlook.com" userId="146d25dff316dded" providerId="LiveId" clId="{252160BE-A85A-4DB8-8C5B-CE63C1D5E435}" dt="2023-01-18T16:02:54.167" v="9981" actId="478"/>
          <ac:picMkLst>
            <pc:docMk/>
            <pc:sldMk cId="0" sldId="307"/>
            <ac:picMk id="7" creationId="{4CCF6462-C7A6-952B-4C6A-FCEF557A6EA1}"/>
          </ac:picMkLst>
        </pc:picChg>
        <pc:picChg chg="add del mod">
          <ac:chgData name="autonomousSystems@outlook.com" userId="146d25dff316dded" providerId="LiveId" clId="{252160BE-A85A-4DB8-8C5B-CE63C1D5E435}" dt="2023-01-17T19:37:56.234" v="9466" actId="478"/>
          <ac:picMkLst>
            <pc:docMk/>
            <pc:sldMk cId="0" sldId="307"/>
            <ac:picMk id="8" creationId="{1116B339-7302-AA19-544C-A96C06722264}"/>
          </ac:picMkLst>
        </pc:picChg>
        <pc:picChg chg="add del mod">
          <ac:chgData name="autonomousSystems@outlook.com" userId="146d25dff316dded" providerId="LiveId" clId="{252160BE-A85A-4DB8-8C5B-CE63C1D5E435}" dt="2023-01-18T16:02:55.407" v="9983" actId="478"/>
          <ac:picMkLst>
            <pc:docMk/>
            <pc:sldMk cId="0" sldId="307"/>
            <ac:picMk id="9" creationId="{85AB0D30-858D-6C24-F4D1-71D52A6428C9}"/>
          </ac:picMkLst>
        </pc:picChg>
        <pc:picChg chg="add del mod">
          <ac:chgData name="autonomousSystems@outlook.com" userId="146d25dff316dded" providerId="LiveId" clId="{252160BE-A85A-4DB8-8C5B-CE63C1D5E435}" dt="2023-01-18T16:02:54.858" v="9982" actId="478"/>
          <ac:picMkLst>
            <pc:docMk/>
            <pc:sldMk cId="0" sldId="307"/>
            <ac:picMk id="10" creationId="{146A29A0-1DAB-7680-8D69-217FE2070365}"/>
          </ac:picMkLst>
        </pc:picChg>
        <pc:picChg chg="add del mod">
          <ac:chgData name="autonomousSystems@outlook.com" userId="146d25dff316dded" providerId="LiveId" clId="{252160BE-A85A-4DB8-8C5B-CE63C1D5E435}" dt="2023-01-17T19:38:47.824" v="9473" actId="478"/>
          <ac:picMkLst>
            <pc:docMk/>
            <pc:sldMk cId="0" sldId="307"/>
            <ac:picMk id="11" creationId="{9728E15D-F829-3489-6B0C-E2729FAA5D82}"/>
          </ac:picMkLst>
        </pc:picChg>
        <pc:picChg chg="add del mod">
          <ac:chgData name="autonomousSystems@outlook.com" userId="146d25dff316dded" providerId="LiveId" clId="{252160BE-A85A-4DB8-8C5B-CE63C1D5E435}" dt="2023-01-17T19:38:44.784" v="9472" actId="478"/>
          <ac:picMkLst>
            <pc:docMk/>
            <pc:sldMk cId="0" sldId="307"/>
            <ac:picMk id="12" creationId="{2090B137-4541-B274-28E1-108BA6A1A397}"/>
          </ac:picMkLst>
        </pc:picChg>
      </pc:sldChg>
      <pc:sldChg chg="addSp delSp modSp add mod modClrScheme modAnim chgLayout">
        <pc:chgData name="autonomousSystems@outlook.com" userId="146d25dff316dded" providerId="LiveId" clId="{252160BE-A85A-4DB8-8C5B-CE63C1D5E435}" dt="2023-01-19T14:00:04.001" v="14517"/>
        <pc:sldMkLst>
          <pc:docMk/>
          <pc:sldMk cId="0" sldId="308"/>
        </pc:sldMkLst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2" creationId="{21ED2B34-B061-A5C4-670E-4377BCA3C988}"/>
          </ac:spMkLst>
        </pc:spChg>
        <pc:spChg chg="add del mod ord">
          <ac:chgData name="autonomousSystems@outlook.com" userId="146d25dff316dded" providerId="LiveId" clId="{252160BE-A85A-4DB8-8C5B-CE63C1D5E435}" dt="2023-01-16T15:46:04.343" v="7227" actId="478"/>
          <ac:spMkLst>
            <pc:docMk/>
            <pc:sldMk cId="0" sldId="308"/>
            <ac:spMk id="3" creationId="{719CAB0C-C9BC-38B5-0DCE-5042E4CA79C3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3" creationId="{9CE05672-B6F6-268B-0632-B8A6FFA5C703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" creationId="{8FC40F62-7224-9CBE-12B5-EEEB8A023F15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5" creationId="{FC8E882F-B41B-C8D2-D254-69C3A874CB58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6" creationId="{450AE9A2-0605-5AD3-AE69-95E518A14ADA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7" creationId="{F15A1228-010F-6C97-9535-AA144F97F070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8" creationId="{3FA065EB-6FB8-399A-1C4A-463F8306349D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0" creationId="{6000A64C-1ABC-DD12-1E7A-15D655154694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1" creationId="{7812477B-4E2A-C381-AB53-01D89216F7A7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2" creationId="{F69879B2-6118-58AB-C098-535D62A24FFC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3" creationId="{485E9557-F4B5-B771-F2B4-C174A90AF5E9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4" creationId="{BD4F3284-AF9A-71BD-5340-D5C4109653F1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6" creationId="{0381C23F-FBE4-60EA-1FFD-78B78C4996F5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7" creationId="{115B7015-0798-AFD8-299A-DEDE1AEB9C07}"/>
          </ac:spMkLst>
        </pc:spChg>
        <pc:spChg chg="mod">
          <ac:chgData name="autonomousSystems@outlook.com" userId="146d25dff316dded" providerId="LiveId" clId="{252160BE-A85A-4DB8-8C5B-CE63C1D5E435}" dt="2023-01-17T09:22:24.387" v="8272"/>
          <ac:spMkLst>
            <pc:docMk/>
            <pc:sldMk cId="0" sldId="308"/>
            <ac:spMk id="18" creationId="{BF7859E1-6DD7-0BC9-0C9C-79865E4EF345}"/>
          </ac:spMkLst>
        </pc:spChg>
        <pc:spChg chg="add del mod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19" creationId="{DA7124D5-DED9-7227-8871-37C5A25D89FE}"/>
          </ac:spMkLst>
        </pc:spChg>
        <pc:spChg chg="add del mod">
          <ac:chgData name="autonomousSystems@outlook.com" userId="146d25dff316dded" providerId="LiveId" clId="{252160BE-A85A-4DB8-8C5B-CE63C1D5E435}" dt="2023-01-18T16:02:37.431" v="9974" actId="478"/>
          <ac:spMkLst>
            <pc:docMk/>
            <pc:sldMk cId="0" sldId="308"/>
            <ac:spMk id="28" creationId="{CA937608-9B60-3E00-C8B0-3A8D2A071042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3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3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3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22.362" v="8270" actId="478"/>
          <ac:spMkLst>
            <pc:docMk/>
            <pc:sldMk cId="0" sldId="308"/>
            <ac:spMk id="4404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23.243" v="8271" actId="478"/>
          <ac:spMkLst>
            <pc:docMk/>
            <pc:sldMk cId="0" sldId="308"/>
            <ac:spMk id="4404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4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4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44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4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4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4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4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4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5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16.299" v="8267" actId="478"/>
          <ac:spMkLst>
            <pc:docMk/>
            <pc:sldMk cId="0" sldId="308"/>
            <ac:spMk id="4405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16.299" v="8267" actId="478"/>
          <ac:spMkLst>
            <pc:docMk/>
            <pc:sldMk cId="0" sldId="308"/>
            <ac:spMk id="4405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16.299" v="8267" actId="478"/>
          <ac:spMkLst>
            <pc:docMk/>
            <pc:sldMk cId="0" sldId="308"/>
            <ac:spMk id="4405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2:16.299" v="8267" actId="478"/>
          <ac:spMkLst>
            <pc:docMk/>
            <pc:sldMk cId="0" sldId="308"/>
            <ac:spMk id="44059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6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61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6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7T19:39:04.810" v="9475" actId="1076"/>
          <ac:spMkLst>
            <pc:docMk/>
            <pc:sldMk cId="0" sldId="308"/>
            <ac:spMk id="4406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6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6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3:47.017" v="7205" actId="478"/>
          <ac:spMkLst>
            <pc:docMk/>
            <pc:sldMk cId="0" sldId="308"/>
            <ac:spMk id="4406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6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19:38:58.699" v="9474" actId="478"/>
          <ac:spMkLst>
            <pc:docMk/>
            <pc:sldMk cId="0" sldId="308"/>
            <ac:spMk id="4406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43.387" v="8289" actId="478"/>
          <ac:spMkLst>
            <pc:docMk/>
            <pc:sldMk cId="0" sldId="308"/>
            <ac:spMk id="4407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41.923" v="8288" actId="478"/>
          <ac:spMkLst>
            <pc:docMk/>
            <pc:sldMk cId="0" sldId="308"/>
            <ac:spMk id="4407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16.288" v="8282" actId="478"/>
          <ac:spMkLst>
            <pc:docMk/>
            <pc:sldMk cId="0" sldId="308"/>
            <ac:spMk id="4408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18.320" v="8283" actId="478"/>
          <ac:spMkLst>
            <pc:docMk/>
            <pc:sldMk cId="0" sldId="308"/>
            <ac:spMk id="4408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20.344" v="8284" actId="478"/>
          <ac:spMkLst>
            <pc:docMk/>
            <pc:sldMk cId="0" sldId="308"/>
            <ac:spMk id="44105" creationId="{00000000-0000-0000-0000-000000000000}"/>
          </ac:spMkLst>
        </pc:spChg>
        <pc:spChg chg="mod ord">
          <ac:chgData name="autonomousSystems@outlook.com" userId="146d25dff316dded" providerId="LiveId" clId="{252160BE-A85A-4DB8-8C5B-CE63C1D5E435}" dt="2023-01-19T14:00:04.001" v="14517"/>
          <ac:spMkLst>
            <pc:docMk/>
            <pc:sldMk cId="0" sldId="308"/>
            <ac:spMk id="44107" creationId="{00000000-0000-0000-0000-000000000000}"/>
          </ac:spMkLst>
        </pc:spChg>
        <pc:grpChg chg="add del mod">
          <ac:chgData name="autonomousSystems@outlook.com" userId="146d25dff316dded" providerId="LiveId" clId="{252160BE-A85A-4DB8-8C5B-CE63C1D5E435}" dt="2023-01-17T19:38:58.699" v="9474" actId="478"/>
          <ac:grpSpMkLst>
            <pc:docMk/>
            <pc:sldMk cId="0" sldId="308"/>
            <ac:grpSpMk id="9" creationId="{BF4F28F0-9FF8-B46B-E7F8-418E97BFD618}"/>
          </ac:grpSpMkLst>
        </pc:grpChg>
        <pc:grpChg chg="add del mod">
          <ac:chgData name="autonomousSystems@outlook.com" userId="146d25dff316dded" providerId="LiveId" clId="{252160BE-A85A-4DB8-8C5B-CE63C1D5E435}" dt="2023-01-17T19:38:58.699" v="9474" actId="478"/>
          <ac:grpSpMkLst>
            <pc:docMk/>
            <pc:sldMk cId="0" sldId="308"/>
            <ac:grpSpMk id="15" creationId="{4CC03426-E1BF-A30A-7010-7ACA8E02DE75}"/>
          </ac:grpSpMkLst>
        </pc:grpChg>
        <pc:grpChg chg="del">
          <ac:chgData name="autonomousSystems@outlook.com" userId="146d25dff316dded" providerId="LiveId" clId="{252160BE-A85A-4DB8-8C5B-CE63C1D5E435}" dt="2023-01-17T19:38:58.699" v="9474" actId="478"/>
          <ac:grpSpMkLst>
            <pc:docMk/>
            <pc:sldMk cId="0" sldId="308"/>
            <ac:grpSpMk id="44069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09:22:16.299" v="8267" actId="478"/>
          <ac:grpSpMkLst>
            <pc:docMk/>
            <pc:sldMk cId="0" sldId="308"/>
            <ac:grpSpMk id="44075" creationId="{00000000-0000-0000-0000-000000000000}"/>
          </ac:grpSpMkLst>
        </pc:grpChg>
        <pc:grpChg chg="mod">
          <ac:chgData name="autonomousSystems@outlook.com" userId="146d25dff316dded" providerId="LiveId" clId="{252160BE-A85A-4DB8-8C5B-CE63C1D5E435}" dt="2023-01-17T19:39:04.810" v="9475" actId="1076"/>
          <ac:grpSpMkLst>
            <pc:docMk/>
            <pc:sldMk cId="0" sldId="308"/>
            <ac:grpSpMk id="44081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19:38:58.699" v="9474" actId="478"/>
          <ac:grpSpMkLst>
            <pc:docMk/>
            <pc:sldMk cId="0" sldId="308"/>
            <ac:grpSpMk id="44087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19:38:58.699" v="9474" actId="478"/>
          <ac:grpSpMkLst>
            <pc:docMk/>
            <pc:sldMk cId="0" sldId="308"/>
            <ac:grpSpMk id="44092" creationId="{00000000-0000-0000-0000-000000000000}"/>
          </ac:grpSpMkLst>
        </pc:grpChg>
        <pc:grpChg chg="del">
          <ac:chgData name="autonomousSystems@outlook.com" userId="146d25dff316dded" providerId="LiveId" clId="{252160BE-A85A-4DB8-8C5B-CE63C1D5E435}" dt="2023-01-17T09:22:16.299" v="8267" actId="478"/>
          <ac:grpSpMkLst>
            <pc:docMk/>
            <pc:sldMk cId="0" sldId="308"/>
            <ac:grpSpMk id="44097" creationId="{00000000-0000-0000-0000-000000000000}"/>
          </ac:grpSpMkLst>
        </pc:grpChg>
        <pc:grpChg chg="mod">
          <ac:chgData name="autonomousSystems@outlook.com" userId="146d25dff316dded" providerId="LiveId" clId="{252160BE-A85A-4DB8-8C5B-CE63C1D5E435}" dt="2023-01-17T19:39:04.810" v="9475" actId="1076"/>
          <ac:grpSpMkLst>
            <pc:docMk/>
            <pc:sldMk cId="0" sldId="308"/>
            <ac:grpSpMk id="44102" creationId="{00000000-0000-0000-0000-000000000000}"/>
          </ac:grpSpMkLst>
        </pc:grpChg>
        <pc:graphicFrameChg chg="add mod">
          <ac:chgData name="autonomousSystems@outlook.com" userId="146d25dff316dded" providerId="LiveId" clId="{252160BE-A85A-4DB8-8C5B-CE63C1D5E435}" dt="2023-01-18T16:03:48.347" v="10000"/>
          <ac:graphicFrameMkLst>
            <pc:docMk/>
            <pc:sldMk cId="0" sldId="308"/>
            <ac:graphicFrameMk id="2" creationId="{62DB826E-8F2B-B311-9EE3-120DABD1BFEB}"/>
          </ac:graphicFrameMkLst>
        </pc:graphicFrameChg>
        <pc:picChg chg="add del">
          <ac:chgData name="autonomousSystems@outlook.com" userId="146d25dff316dded" providerId="LiveId" clId="{252160BE-A85A-4DB8-8C5B-CE63C1D5E435}" dt="2023-01-17T19:39:21.288" v="9477" actId="478"/>
          <ac:picMkLst>
            <pc:docMk/>
            <pc:sldMk cId="0" sldId="308"/>
            <ac:picMk id="20" creationId="{19602A1E-52D5-24E6-29EC-1571DD2D80FF}"/>
          </ac:picMkLst>
        </pc:picChg>
        <pc:picChg chg="add mod">
          <ac:chgData name="autonomousSystems@outlook.com" userId="146d25dff316dded" providerId="LiveId" clId="{252160BE-A85A-4DB8-8C5B-CE63C1D5E435}" dt="2023-01-17T19:39:23.830" v="9478"/>
          <ac:picMkLst>
            <pc:docMk/>
            <pc:sldMk cId="0" sldId="308"/>
            <ac:picMk id="21" creationId="{355C019D-26FD-7AE2-14C9-54FC1B5C63FE}"/>
          </ac:picMkLst>
        </pc:picChg>
        <pc:picChg chg="add mod">
          <ac:chgData name="autonomousSystems@outlook.com" userId="146d25dff316dded" providerId="LiveId" clId="{252160BE-A85A-4DB8-8C5B-CE63C1D5E435}" dt="2023-01-17T19:39:23.830" v="9478"/>
          <ac:picMkLst>
            <pc:docMk/>
            <pc:sldMk cId="0" sldId="308"/>
            <ac:picMk id="22" creationId="{3CF577F9-ED8D-2CD9-7DFF-EBC2332958F0}"/>
          </ac:picMkLst>
        </pc:picChg>
        <pc:picChg chg="add del mod">
          <ac:chgData name="autonomousSystems@outlook.com" userId="146d25dff316dded" providerId="LiveId" clId="{252160BE-A85A-4DB8-8C5B-CE63C1D5E435}" dt="2023-01-18T16:02:40.083" v="9977" actId="478"/>
          <ac:picMkLst>
            <pc:docMk/>
            <pc:sldMk cId="0" sldId="308"/>
            <ac:picMk id="23" creationId="{64837010-00B5-4048-1164-E53F74FB5930}"/>
          </ac:picMkLst>
        </pc:picChg>
        <pc:picChg chg="add del mod">
          <ac:chgData name="autonomousSystems@outlook.com" userId="146d25dff316dded" providerId="LiveId" clId="{252160BE-A85A-4DB8-8C5B-CE63C1D5E435}" dt="2023-01-18T16:02:41.577" v="9979" actId="478"/>
          <ac:picMkLst>
            <pc:docMk/>
            <pc:sldMk cId="0" sldId="308"/>
            <ac:picMk id="24" creationId="{861C33B8-45E6-D1F0-90A9-E021CF3A0733}"/>
          </ac:picMkLst>
        </pc:picChg>
        <pc:picChg chg="add del mod">
          <ac:chgData name="autonomousSystems@outlook.com" userId="146d25dff316dded" providerId="LiveId" clId="{252160BE-A85A-4DB8-8C5B-CE63C1D5E435}" dt="2023-01-18T16:02:40.980" v="9978" actId="478"/>
          <ac:picMkLst>
            <pc:docMk/>
            <pc:sldMk cId="0" sldId="308"/>
            <ac:picMk id="25" creationId="{124F16C1-9317-8EF4-99E6-98A07D484E4A}"/>
          </ac:picMkLst>
        </pc:picChg>
        <pc:picChg chg="add del mod">
          <ac:chgData name="autonomousSystems@outlook.com" userId="146d25dff316dded" providerId="LiveId" clId="{252160BE-A85A-4DB8-8C5B-CE63C1D5E435}" dt="2023-01-18T16:02:38.467" v="9975" actId="478"/>
          <ac:picMkLst>
            <pc:docMk/>
            <pc:sldMk cId="0" sldId="308"/>
            <ac:picMk id="26" creationId="{579554ED-0181-E783-6535-699EA96DFBD0}"/>
          </ac:picMkLst>
        </pc:picChg>
        <pc:picChg chg="add del mod">
          <ac:chgData name="autonomousSystems@outlook.com" userId="146d25dff316dded" providerId="LiveId" clId="{252160BE-A85A-4DB8-8C5B-CE63C1D5E435}" dt="2023-01-18T16:02:39.157" v="9976" actId="478"/>
          <ac:picMkLst>
            <pc:docMk/>
            <pc:sldMk cId="0" sldId="308"/>
            <ac:picMk id="27" creationId="{1ABCD6E4-B9A0-F2F6-0914-747BF4766B1F}"/>
          </ac:picMkLst>
        </pc:picChg>
      </pc:sldChg>
      <pc:sldChg chg="addSp delSp modSp add del mod modClrScheme modAnim chgLayout">
        <pc:chgData name="autonomousSystems@outlook.com" userId="146d25dff316dded" providerId="LiveId" clId="{252160BE-A85A-4DB8-8C5B-CE63C1D5E435}" dt="2023-01-17T19:42:37.600" v="9487" actId="47"/>
        <pc:sldMkLst>
          <pc:docMk/>
          <pc:sldMk cId="0" sldId="309"/>
        </pc:sldMkLst>
        <pc:spChg chg="add mod">
          <ac:chgData name="autonomousSystems@outlook.com" userId="146d25dff316dded" providerId="LiveId" clId="{252160BE-A85A-4DB8-8C5B-CE63C1D5E435}" dt="2023-01-17T09:22:54.812" v="8277" actId="14100"/>
          <ac:spMkLst>
            <pc:docMk/>
            <pc:sldMk cId="0" sldId="309"/>
            <ac:spMk id="2" creationId="{1361B14A-BD8D-7D7C-FFDA-8989D9B966B0}"/>
          </ac:spMkLst>
        </pc:spChg>
        <pc:spChg chg="add del mod ord">
          <ac:chgData name="autonomousSystems@outlook.com" userId="146d25dff316dded" providerId="LiveId" clId="{252160BE-A85A-4DB8-8C5B-CE63C1D5E435}" dt="2023-01-16T15:45:21.716" v="7220" actId="478"/>
          <ac:spMkLst>
            <pc:docMk/>
            <pc:sldMk cId="0" sldId="309"/>
            <ac:spMk id="2" creationId="{5F748B69-31D6-CB07-F3F1-4FEB33377053}"/>
          </ac:spMkLst>
        </pc:spChg>
        <pc:spChg chg="add mod">
          <ac:chgData name="autonomousSystems@outlook.com" userId="146d25dff316dded" providerId="LiveId" clId="{252160BE-A85A-4DB8-8C5B-CE63C1D5E435}" dt="2023-01-17T09:23:10.496" v="8281" actId="14100"/>
          <ac:spMkLst>
            <pc:docMk/>
            <pc:sldMk cId="0" sldId="309"/>
            <ac:spMk id="3" creationId="{07048DED-F264-A5D6-22AE-2CF3DC573DF7}"/>
          </ac:spMkLst>
        </pc:spChg>
        <pc:spChg chg="del">
          <ac:chgData name="autonomousSystems@outlook.com" userId="146d25dff316dded" providerId="LiveId" clId="{252160BE-A85A-4DB8-8C5B-CE63C1D5E435}" dt="2023-01-17T09:23:59.118" v="8294" actId="478"/>
          <ac:spMkLst>
            <pc:docMk/>
            <pc:sldMk cId="0" sldId="309"/>
            <ac:spMk id="22531" creationId="{00000000-0000-0000-0000-000000000000}"/>
          </ac:spMkLst>
        </pc:spChg>
        <pc:spChg chg="del mod">
          <ac:chgData name="autonomousSystems@outlook.com" userId="146d25dff316dded" providerId="LiveId" clId="{252160BE-A85A-4DB8-8C5B-CE63C1D5E435}" dt="2023-01-17T09:22:47.868" v="8274" actId="478"/>
          <ac:spMkLst>
            <pc:docMk/>
            <pc:sldMk cId="0" sldId="309"/>
            <ac:spMk id="2256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51.662" v="8291" actId="478"/>
          <ac:spMkLst>
            <pc:docMk/>
            <pc:sldMk cId="0" sldId="309"/>
            <ac:spMk id="2256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45.652" v="8290" actId="478"/>
          <ac:spMkLst>
            <pc:docMk/>
            <pc:sldMk cId="0" sldId="309"/>
            <ac:spMk id="2256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23.745" v="8285" actId="478"/>
          <ac:spMkLst>
            <pc:docMk/>
            <pc:sldMk cId="0" sldId="309"/>
            <ac:spMk id="2258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26.797" v="8287" actId="478"/>
          <ac:spMkLst>
            <pc:docMk/>
            <pc:sldMk cId="0" sldId="309"/>
            <ac:spMk id="22582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02.676" v="8278" actId="478"/>
          <ac:spMkLst>
            <pc:docMk/>
            <pc:sldMk cId="0" sldId="309"/>
            <ac:spMk id="2259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25.175" v="8286" actId="478"/>
          <ac:spMkLst>
            <pc:docMk/>
            <pc:sldMk cId="0" sldId="309"/>
            <ac:spMk id="22601" creationId="{00000000-0000-0000-0000-000000000000}"/>
          </ac:spMkLst>
        </pc:spChg>
        <pc:spChg chg="mod ord">
          <ac:chgData name="autonomousSystems@outlook.com" userId="146d25dff316dded" providerId="LiveId" clId="{252160BE-A85A-4DB8-8C5B-CE63C1D5E435}" dt="2023-01-16T15:51:04.808" v="7241" actId="14100"/>
          <ac:spMkLst>
            <pc:docMk/>
            <pc:sldMk cId="0" sldId="309"/>
            <ac:spMk id="2260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7T09:23:54.368" v="8292" actId="478"/>
          <ac:spMkLst>
            <pc:docMk/>
            <pc:sldMk cId="0" sldId="309"/>
            <ac:spMk id="22605" creationId="{00000000-0000-0000-0000-000000000000}"/>
          </ac:spMkLst>
        </pc:spChg>
        <pc:picChg chg="del">
          <ac:chgData name="autonomousSystems@outlook.com" userId="146d25dff316dded" providerId="LiveId" clId="{252160BE-A85A-4DB8-8C5B-CE63C1D5E435}" dt="2023-01-17T19:42:00.240" v="9485"/>
          <ac:picMkLst>
            <pc:docMk/>
            <pc:sldMk cId="0" sldId="309"/>
            <ac:picMk id="4" creationId="{A65CC16A-DA20-23FF-12B8-C179F51EE316}"/>
          </ac:picMkLst>
        </pc:picChg>
      </pc:sldChg>
      <pc:sldChg chg="delSp modSp add del mod">
        <pc:chgData name="autonomousSystems@outlook.com" userId="146d25dff316dded" providerId="LiveId" clId="{252160BE-A85A-4DB8-8C5B-CE63C1D5E435}" dt="2023-01-16T15:44:29.612" v="7212" actId="47"/>
        <pc:sldMkLst>
          <pc:docMk/>
          <pc:sldMk cId="1969410262" sldId="310"/>
        </pc:sldMkLst>
        <pc:spChg chg="mod">
          <ac:chgData name="autonomousSystems@outlook.com" userId="146d25dff316dded" providerId="LiveId" clId="{252160BE-A85A-4DB8-8C5B-CE63C1D5E435}" dt="2023-01-16T15:44:16.629" v="7210" actId="6549"/>
          <ac:spMkLst>
            <pc:docMk/>
            <pc:sldMk cId="1969410262" sldId="310"/>
            <ac:spMk id="40963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4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7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6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6T15:44:19.374" v="7211" actId="478"/>
          <ac:spMkLst>
            <pc:docMk/>
            <pc:sldMk cId="1969410262" sldId="310"/>
            <ac:spMk id="40970" creationId="{00000000-0000-0000-0000-000000000000}"/>
          </ac:spMkLst>
        </pc:spChg>
      </pc:sldChg>
      <pc:sldChg chg="addSp modSp add mod modAnim">
        <pc:chgData name="autonomousSystems@outlook.com" userId="146d25dff316dded" providerId="LiveId" clId="{252160BE-A85A-4DB8-8C5B-CE63C1D5E435}" dt="2023-01-17T08:02:18.810" v="7874" actId="113"/>
        <pc:sldMkLst>
          <pc:docMk/>
          <pc:sldMk cId="3068379806" sldId="310"/>
        </pc:sldMkLst>
        <pc:spChg chg="add mod">
          <ac:chgData name="autonomousSystems@outlook.com" userId="146d25dff316dded" providerId="LiveId" clId="{252160BE-A85A-4DB8-8C5B-CE63C1D5E435}" dt="2023-01-16T17:45:50.833" v="7393" actId="1076"/>
          <ac:spMkLst>
            <pc:docMk/>
            <pc:sldMk cId="3068379806" sldId="310"/>
            <ac:spMk id="6" creationId="{BA81BDF5-D2F1-55F1-78EA-5A26B39002E5}"/>
          </ac:spMkLst>
        </pc:spChg>
        <pc:spChg chg="mod">
          <ac:chgData name="autonomousSystems@outlook.com" userId="146d25dff316dded" providerId="LiveId" clId="{252160BE-A85A-4DB8-8C5B-CE63C1D5E435}" dt="2023-01-17T08:02:18.810" v="7874" actId="113"/>
          <ac:spMkLst>
            <pc:docMk/>
            <pc:sldMk cId="3068379806" sldId="310"/>
            <ac:spMk id="12" creationId="{0E767916-D21C-D389-5813-1240580C8ABB}"/>
          </ac:spMkLst>
        </pc:spChg>
        <pc:graphicFrameChg chg="modGraphic">
          <ac:chgData name="autonomousSystems@outlook.com" userId="146d25dff316dded" providerId="LiveId" clId="{252160BE-A85A-4DB8-8C5B-CE63C1D5E435}" dt="2023-01-17T08:02:07.624" v="7868" actId="20577"/>
          <ac:graphicFrameMkLst>
            <pc:docMk/>
            <pc:sldMk cId="3068379806" sldId="310"/>
            <ac:graphicFrameMk id="7" creationId="{2D6824A3-179C-0F40-EA8D-BA58B37A2B78}"/>
          </ac:graphicFrameMkLst>
        </pc:graphicFrameChg>
      </pc:sldChg>
      <pc:sldChg chg="modSp new del mod">
        <pc:chgData name="autonomousSystems@outlook.com" userId="146d25dff316dded" providerId="LiveId" clId="{252160BE-A85A-4DB8-8C5B-CE63C1D5E435}" dt="2023-01-18T19:16:54.572" v="12222" actId="47"/>
        <pc:sldMkLst>
          <pc:docMk/>
          <pc:sldMk cId="3655509610" sldId="311"/>
        </pc:sldMkLst>
        <pc:spChg chg="mod">
          <ac:chgData name="autonomousSystems@outlook.com" userId="146d25dff316dded" providerId="LiveId" clId="{252160BE-A85A-4DB8-8C5B-CE63C1D5E435}" dt="2023-01-17T21:17:21.738" v="9688" actId="20577"/>
          <ac:spMkLst>
            <pc:docMk/>
            <pc:sldMk cId="3655509610" sldId="311"/>
            <ac:spMk id="2" creationId="{1BC9F992-035E-18A8-428F-65102E726A47}"/>
          </ac:spMkLst>
        </pc:spChg>
      </pc:sldChg>
      <pc:sldChg chg="addSp modSp new mod modClrScheme modAnim chgLayout">
        <pc:chgData name="autonomousSystems@outlook.com" userId="146d25dff316dded" providerId="LiveId" clId="{252160BE-A85A-4DB8-8C5B-CE63C1D5E435}" dt="2023-01-17T07:50:36.687" v="7845"/>
        <pc:sldMkLst>
          <pc:docMk/>
          <pc:sldMk cId="3303826912" sldId="312"/>
        </pc:sldMkLst>
        <pc:spChg chg="mod">
          <ac:chgData name="autonomousSystems@outlook.com" userId="146d25dff316dded" providerId="LiveId" clId="{252160BE-A85A-4DB8-8C5B-CE63C1D5E435}" dt="2023-01-17T07:49:36.134" v="7833" actId="26606"/>
          <ac:spMkLst>
            <pc:docMk/>
            <pc:sldMk cId="3303826912" sldId="312"/>
            <ac:spMk id="2" creationId="{232D1716-3FEF-C31C-6909-0ED08111CE49}"/>
          </ac:spMkLst>
        </pc:spChg>
        <pc:spChg chg="mod">
          <ac:chgData name="autonomousSystems@outlook.com" userId="146d25dff316dded" providerId="LiveId" clId="{252160BE-A85A-4DB8-8C5B-CE63C1D5E435}" dt="2023-01-17T07:49:36.134" v="7833" actId="26606"/>
          <ac:spMkLst>
            <pc:docMk/>
            <pc:sldMk cId="3303826912" sldId="312"/>
            <ac:spMk id="3" creationId="{18B476BC-E00C-F3D6-126A-993383C9D9F4}"/>
          </ac:spMkLst>
        </pc:spChg>
        <pc:spChg chg="mod ord">
          <ac:chgData name="autonomousSystems@outlook.com" userId="146d25dff316dded" providerId="LiveId" clId="{252160BE-A85A-4DB8-8C5B-CE63C1D5E435}" dt="2023-01-17T07:49:36.134" v="7833" actId="26606"/>
          <ac:spMkLst>
            <pc:docMk/>
            <pc:sldMk cId="3303826912" sldId="312"/>
            <ac:spMk id="4" creationId="{C4589837-6E2B-887A-156F-584067E8B003}"/>
          </ac:spMkLst>
        </pc:spChg>
        <pc:spChg chg="add mod">
          <ac:chgData name="autonomousSystems@outlook.com" userId="146d25dff316dded" providerId="LiveId" clId="{252160BE-A85A-4DB8-8C5B-CE63C1D5E435}" dt="2023-01-17T07:50:24.016" v="7842" actId="1076"/>
          <ac:spMkLst>
            <pc:docMk/>
            <pc:sldMk cId="3303826912" sldId="312"/>
            <ac:spMk id="7" creationId="{E72E900A-8F8C-E9A8-238C-E41AB224A271}"/>
          </ac:spMkLst>
        </pc:spChg>
        <pc:spChg chg="add mod">
          <ac:chgData name="autonomousSystems@outlook.com" userId="146d25dff316dded" providerId="LiveId" clId="{252160BE-A85A-4DB8-8C5B-CE63C1D5E435}" dt="2023-01-17T07:50:21.914" v="7841" actId="1076"/>
          <ac:spMkLst>
            <pc:docMk/>
            <pc:sldMk cId="3303826912" sldId="312"/>
            <ac:spMk id="8" creationId="{2A6A542A-4C39-4EDB-F411-E94366A8B0D2}"/>
          </ac:spMkLst>
        </pc:spChg>
        <pc:picChg chg="add mod">
          <ac:chgData name="autonomousSystems@outlook.com" userId="146d25dff316dded" providerId="LiveId" clId="{252160BE-A85A-4DB8-8C5B-CE63C1D5E435}" dt="2023-01-17T07:49:45.924" v="7835" actId="1076"/>
          <ac:picMkLst>
            <pc:docMk/>
            <pc:sldMk cId="3303826912" sldId="312"/>
            <ac:picMk id="6" creationId="{AE23CB1D-CC0D-D78E-7AD2-6CCA0336B598}"/>
          </ac:picMkLst>
        </pc:picChg>
      </pc:sldChg>
      <pc:sldChg chg="addSp delSp modSp new mod modClrScheme modAnim chgLayout">
        <pc:chgData name="autonomousSystems@outlook.com" userId="146d25dff316dded" providerId="LiveId" clId="{252160BE-A85A-4DB8-8C5B-CE63C1D5E435}" dt="2023-01-17T08:19:59.215" v="8197"/>
        <pc:sldMkLst>
          <pc:docMk/>
          <pc:sldMk cId="1386057887" sldId="313"/>
        </pc:sldMkLst>
        <pc:spChg chg="del">
          <ac:chgData name="autonomousSystems@outlook.com" userId="146d25dff316dded" providerId="LiveId" clId="{252160BE-A85A-4DB8-8C5B-CE63C1D5E435}" dt="2023-01-17T08:16:12.216" v="8018" actId="26606"/>
          <ac:spMkLst>
            <pc:docMk/>
            <pc:sldMk cId="1386057887" sldId="313"/>
            <ac:spMk id="2" creationId="{D260A9F0-830C-0D6D-EADD-95B49C3082B0}"/>
          </ac:spMkLst>
        </pc:spChg>
        <pc:spChg chg="del">
          <ac:chgData name="autonomousSystems@outlook.com" userId="146d25dff316dded" providerId="LiveId" clId="{252160BE-A85A-4DB8-8C5B-CE63C1D5E435}" dt="2023-01-17T08:16:12.216" v="8018" actId="26606"/>
          <ac:spMkLst>
            <pc:docMk/>
            <pc:sldMk cId="1386057887" sldId="313"/>
            <ac:spMk id="3" creationId="{04F63C43-1732-E1BC-EDBE-A227B5D8F26B}"/>
          </ac:spMkLst>
        </pc:spChg>
        <pc:spChg chg="mod ord">
          <ac:chgData name="autonomousSystems@outlook.com" userId="146d25dff316dded" providerId="LiveId" clId="{252160BE-A85A-4DB8-8C5B-CE63C1D5E435}" dt="2023-01-17T08:16:12.216" v="8018" actId="26606"/>
          <ac:spMkLst>
            <pc:docMk/>
            <pc:sldMk cId="1386057887" sldId="313"/>
            <ac:spMk id="4" creationId="{C212FBC0-C29F-8CD5-BC09-91FB8FCED67B}"/>
          </ac:spMkLst>
        </pc:spChg>
        <pc:spChg chg="add mod">
          <ac:chgData name="autonomousSystems@outlook.com" userId="146d25dff316dded" providerId="LiveId" clId="{252160BE-A85A-4DB8-8C5B-CE63C1D5E435}" dt="2023-01-17T08:17:35.198" v="8132" actId="13822"/>
          <ac:spMkLst>
            <pc:docMk/>
            <pc:sldMk cId="1386057887" sldId="313"/>
            <ac:spMk id="7" creationId="{0D36294A-AC52-74A1-B7CC-3C1A1F4DE90D}"/>
          </ac:spMkLst>
        </pc:spChg>
        <pc:spChg chg="add mod">
          <ac:chgData name="autonomousSystems@outlook.com" userId="146d25dff316dded" providerId="LiveId" clId="{252160BE-A85A-4DB8-8C5B-CE63C1D5E435}" dt="2023-01-17T08:18:00.246" v="8137" actId="13822"/>
          <ac:spMkLst>
            <pc:docMk/>
            <pc:sldMk cId="1386057887" sldId="313"/>
            <ac:spMk id="8" creationId="{C502E0F9-3307-5986-CE24-5E3D4B8E1F6B}"/>
          </ac:spMkLst>
        </pc:spChg>
        <pc:spChg chg="add mod">
          <ac:chgData name="autonomousSystems@outlook.com" userId="146d25dff316dded" providerId="LiveId" clId="{252160BE-A85A-4DB8-8C5B-CE63C1D5E435}" dt="2023-01-17T08:19:25.677" v="8191" actId="13822"/>
          <ac:spMkLst>
            <pc:docMk/>
            <pc:sldMk cId="1386057887" sldId="313"/>
            <ac:spMk id="9" creationId="{E72FBF7D-76FB-7D81-2E62-C9103A00FA2E}"/>
          </ac:spMkLst>
        </pc:spChg>
        <pc:spChg chg="add mod">
          <ac:chgData name="autonomousSystems@outlook.com" userId="146d25dff316dded" providerId="LiveId" clId="{252160BE-A85A-4DB8-8C5B-CE63C1D5E435}" dt="2023-01-17T08:19:25.677" v="8191" actId="13822"/>
          <ac:spMkLst>
            <pc:docMk/>
            <pc:sldMk cId="1386057887" sldId="313"/>
            <ac:spMk id="10" creationId="{AAA423F2-0EC8-6656-B150-84513788CDCA}"/>
          </ac:spMkLst>
        </pc:spChg>
        <pc:spChg chg="add mod">
          <ac:chgData name="autonomousSystems@outlook.com" userId="146d25dff316dded" providerId="LiveId" clId="{252160BE-A85A-4DB8-8C5B-CE63C1D5E435}" dt="2023-01-17T08:16:59.869" v="8127" actId="20577"/>
          <ac:spMkLst>
            <pc:docMk/>
            <pc:sldMk cId="1386057887" sldId="313"/>
            <ac:spMk id="11" creationId="{08B7F6FE-965C-AAC2-9974-4EAA7EC27C08}"/>
          </ac:spMkLst>
        </pc:spChg>
        <pc:spChg chg="add mod">
          <ac:chgData name="autonomousSystems@outlook.com" userId="146d25dff316dded" providerId="LiveId" clId="{252160BE-A85A-4DB8-8C5B-CE63C1D5E435}" dt="2023-01-17T08:19:25.677" v="8191" actId="13822"/>
          <ac:spMkLst>
            <pc:docMk/>
            <pc:sldMk cId="1386057887" sldId="313"/>
            <ac:spMk id="12" creationId="{BD75BAF8-EA50-4245-3A3D-13D7161C1013}"/>
          </ac:spMkLst>
        </pc:spChg>
        <pc:spChg chg="add mod">
          <ac:chgData name="autonomousSystems@outlook.com" userId="146d25dff316dded" providerId="LiveId" clId="{252160BE-A85A-4DB8-8C5B-CE63C1D5E435}" dt="2023-01-17T08:18:44.646" v="8177" actId="3062"/>
          <ac:spMkLst>
            <pc:docMk/>
            <pc:sldMk cId="1386057887" sldId="313"/>
            <ac:spMk id="13" creationId="{4970BCFA-EDB0-A98D-3174-F8846721E339}"/>
          </ac:spMkLst>
        </pc:spChg>
        <pc:spChg chg="add mod">
          <ac:chgData name="autonomousSystems@outlook.com" userId="146d25dff316dded" providerId="LiveId" clId="{252160BE-A85A-4DB8-8C5B-CE63C1D5E435}" dt="2023-01-17T08:19:25.677" v="8191" actId="13822"/>
          <ac:spMkLst>
            <pc:docMk/>
            <pc:sldMk cId="1386057887" sldId="313"/>
            <ac:spMk id="14" creationId="{A7E9D024-A668-635B-0DA7-33E8F0EBE0C7}"/>
          </ac:spMkLst>
        </pc:spChg>
        <pc:picChg chg="add del mod">
          <ac:chgData name="autonomousSystems@outlook.com" userId="146d25dff316dded" providerId="LiveId" clId="{252160BE-A85A-4DB8-8C5B-CE63C1D5E435}" dt="2023-01-17T08:16:08.447" v="8016"/>
          <ac:picMkLst>
            <pc:docMk/>
            <pc:sldMk cId="1386057887" sldId="313"/>
            <ac:picMk id="5" creationId="{699E140E-37BA-8CF6-5EF5-1C3B9ED56937}"/>
          </ac:picMkLst>
        </pc:picChg>
        <pc:picChg chg="add mod">
          <ac:chgData name="autonomousSystems@outlook.com" userId="146d25dff316dded" providerId="LiveId" clId="{252160BE-A85A-4DB8-8C5B-CE63C1D5E435}" dt="2023-01-17T08:16:52.026" v="8110" actId="14100"/>
          <ac:picMkLst>
            <pc:docMk/>
            <pc:sldMk cId="1386057887" sldId="313"/>
            <ac:picMk id="6" creationId="{59A3B345-40E2-A063-8F8D-E739F823963C}"/>
          </ac:picMkLst>
        </pc:picChg>
      </pc:sldChg>
      <pc:sldChg chg="addSp delSp modSp new mod delAnim modAnim">
        <pc:chgData name="autonomousSystems@outlook.com" userId="146d25dff316dded" providerId="LiveId" clId="{252160BE-A85A-4DB8-8C5B-CE63C1D5E435}" dt="2023-01-19T09:21:29.755" v="12291" actId="15"/>
        <pc:sldMkLst>
          <pc:docMk/>
          <pc:sldMk cId="2259204747" sldId="314"/>
        </pc:sldMkLst>
        <pc:spChg chg="mod">
          <ac:chgData name="autonomousSystems@outlook.com" userId="146d25dff316dded" providerId="LiveId" clId="{252160BE-A85A-4DB8-8C5B-CE63C1D5E435}" dt="2023-01-19T09:21:29.755" v="12291" actId="15"/>
          <ac:spMkLst>
            <pc:docMk/>
            <pc:sldMk cId="2259204747" sldId="314"/>
            <ac:spMk id="2" creationId="{AE14C516-9E13-719D-4BC3-43C9EF6E18A6}"/>
          </ac:spMkLst>
        </pc:spChg>
        <pc:spChg chg="mod">
          <ac:chgData name="autonomousSystems@outlook.com" userId="146d25dff316dded" providerId="LiveId" clId="{252160BE-A85A-4DB8-8C5B-CE63C1D5E435}" dt="2023-01-17T17:51:56.273" v="8306" actId="20577"/>
          <ac:spMkLst>
            <pc:docMk/>
            <pc:sldMk cId="2259204747" sldId="314"/>
            <ac:spMk id="3" creationId="{2B22571F-BF04-9415-2FDD-8832C9618740}"/>
          </ac:spMkLst>
        </pc:spChg>
        <pc:spChg chg="mod">
          <ac:chgData name="autonomousSystems@outlook.com" userId="146d25dff316dded" providerId="LiveId" clId="{252160BE-A85A-4DB8-8C5B-CE63C1D5E435}" dt="2023-01-18T21:05:29.110" v="12256"/>
          <ac:spMkLst>
            <pc:docMk/>
            <pc:sldMk cId="2259204747" sldId="314"/>
            <ac:spMk id="6" creationId="{AF9594AB-612A-366B-6A9F-2D6D5F17AB0C}"/>
          </ac:spMkLst>
        </pc:spChg>
        <pc:spChg chg="mod">
          <ac:chgData name="autonomousSystems@outlook.com" userId="146d25dff316dded" providerId="LiveId" clId="{252160BE-A85A-4DB8-8C5B-CE63C1D5E435}" dt="2023-01-18T21:05:29.110" v="12256"/>
          <ac:spMkLst>
            <pc:docMk/>
            <pc:sldMk cId="2259204747" sldId="314"/>
            <ac:spMk id="7" creationId="{9B4C131B-EAF7-8913-399B-9DEFC44773F7}"/>
          </ac:spMkLst>
        </pc:spChg>
        <pc:grpChg chg="add del mod">
          <ac:chgData name="autonomousSystems@outlook.com" userId="146d25dff316dded" providerId="LiveId" clId="{252160BE-A85A-4DB8-8C5B-CE63C1D5E435}" dt="2023-01-19T09:21:20.647" v="12288" actId="478"/>
          <ac:grpSpMkLst>
            <pc:docMk/>
            <pc:sldMk cId="2259204747" sldId="314"/>
            <ac:grpSpMk id="5" creationId="{0F1738B5-DB64-4808-5D0F-0C946BC9360B}"/>
          </ac:grpSpMkLst>
        </pc:grpChg>
      </pc:sldChg>
      <pc:sldChg chg="modSp mod modAnim">
        <pc:chgData name="autonomousSystems@outlook.com" userId="146d25dff316dded" providerId="LiveId" clId="{252160BE-A85A-4DB8-8C5B-CE63C1D5E435}" dt="2023-01-18T16:08:06.345" v="10021" actId="27636"/>
        <pc:sldMkLst>
          <pc:docMk/>
          <pc:sldMk cId="4280257293" sldId="315"/>
        </pc:sldMkLst>
        <pc:spChg chg="mod">
          <ac:chgData name="autonomousSystems@outlook.com" userId="146d25dff316dded" providerId="LiveId" clId="{252160BE-A85A-4DB8-8C5B-CE63C1D5E435}" dt="2023-01-18T16:08:06.345" v="10021" actId="27636"/>
          <ac:spMkLst>
            <pc:docMk/>
            <pc:sldMk cId="4280257293" sldId="315"/>
            <ac:spMk id="22603" creationId="{00000000-0000-0000-0000-000000000000}"/>
          </ac:spMkLst>
        </pc:spChg>
      </pc:sldChg>
      <pc:sldChg chg="addSp delSp modSp new mod modClrScheme chgLayout">
        <pc:chgData name="autonomousSystems@outlook.com" userId="146d25dff316dded" providerId="LiveId" clId="{252160BE-A85A-4DB8-8C5B-CE63C1D5E435}" dt="2023-01-18T18:18:34.448" v="11943" actId="20577"/>
        <pc:sldMkLst>
          <pc:docMk/>
          <pc:sldMk cId="1910840402" sldId="316"/>
        </pc:sldMkLst>
        <pc:spChg chg="del mod ord">
          <ac:chgData name="autonomousSystems@outlook.com" userId="146d25dff316dded" providerId="LiveId" clId="{252160BE-A85A-4DB8-8C5B-CE63C1D5E435}" dt="2023-01-17T19:43:05.442" v="9493" actId="700"/>
          <ac:spMkLst>
            <pc:docMk/>
            <pc:sldMk cId="1910840402" sldId="316"/>
            <ac:spMk id="2" creationId="{368BB204-D6DB-16D4-CCBD-B703E7713B18}"/>
          </ac:spMkLst>
        </pc:spChg>
        <pc:spChg chg="mod ord">
          <ac:chgData name="autonomousSystems@outlook.com" userId="146d25dff316dded" providerId="LiveId" clId="{252160BE-A85A-4DB8-8C5B-CE63C1D5E435}" dt="2023-01-17T19:43:05.442" v="9493" actId="700"/>
          <ac:spMkLst>
            <pc:docMk/>
            <pc:sldMk cId="1910840402" sldId="316"/>
            <ac:spMk id="3" creationId="{44749097-7367-F37C-A3E7-3FC1856775CB}"/>
          </ac:spMkLst>
        </pc:spChg>
        <pc:spChg chg="add mod ord">
          <ac:chgData name="autonomousSystems@outlook.com" userId="146d25dff316dded" providerId="LiveId" clId="{252160BE-A85A-4DB8-8C5B-CE63C1D5E435}" dt="2023-01-18T18:18:34.448" v="11943" actId="20577"/>
          <ac:spMkLst>
            <pc:docMk/>
            <pc:sldMk cId="1910840402" sldId="316"/>
            <ac:spMk id="4" creationId="{1E44D6AA-E204-92D8-36EC-C91BE676D76D}"/>
          </ac:spMkLst>
        </pc:spChg>
        <pc:spChg chg="add mod ord">
          <ac:chgData name="autonomousSystems@outlook.com" userId="146d25dff316dded" providerId="LiveId" clId="{252160BE-A85A-4DB8-8C5B-CE63C1D5E435}" dt="2023-01-18T16:47:04.822" v="10152" actId="20577"/>
          <ac:spMkLst>
            <pc:docMk/>
            <pc:sldMk cId="1910840402" sldId="316"/>
            <ac:spMk id="5" creationId="{D556ED8C-0B57-7678-1609-3135C1B56934}"/>
          </ac:spMkLst>
        </pc:spChg>
      </pc:sldChg>
      <pc:sldChg chg="new del">
        <pc:chgData name="autonomousSystems@outlook.com" userId="146d25dff316dded" providerId="LiveId" clId="{252160BE-A85A-4DB8-8C5B-CE63C1D5E435}" dt="2023-01-17T19:43:56.621" v="9542" actId="680"/>
        <pc:sldMkLst>
          <pc:docMk/>
          <pc:sldMk cId="1022049437" sldId="317"/>
        </pc:sldMkLst>
      </pc:sldChg>
      <pc:sldChg chg="addSp modSp new del mod modAnim">
        <pc:chgData name="autonomousSystems@outlook.com" userId="146d25dff316dded" providerId="LiveId" clId="{252160BE-A85A-4DB8-8C5B-CE63C1D5E435}" dt="2023-01-18T17:55:58.015" v="11447" actId="47"/>
        <pc:sldMkLst>
          <pc:docMk/>
          <pc:sldMk cId="2166591483" sldId="317"/>
        </pc:sldMkLst>
        <pc:spChg chg="mod">
          <ac:chgData name="autonomousSystems@outlook.com" userId="146d25dff316dded" providerId="LiveId" clId="{252160BE-A85A-4DB8-8C5B-CE63C1D5E435}" dt="2023-01-18T17:48:08.295" v="11309" actId="14100"/>
          <ac:spMkLst>
            <pc:docMk/>
            <pc:sldMk cId="2166591483" sldId="317"/>
            <ac:spMk id="2" creationId="{77550371-BD7C-239C-2E26-5B617BB773B8}"/>
          </ac:spMkLst>
        </pc:spChg>
        <pc:spChg chg="mod">
          <ac:chgData name="autonomousSystems@outlook.com" userId="146d25dff316dded" providerId="LiveId" clId="{252160BE-A85A-4DB8-8C5B-CE63C1D5E435}" dt="2023-01-17T20:57:49.306" v="9608" actId="20577"/>
          <ac:spMkLst>
            <pc:docMk/>
            <pc:sldMk cId="2166591483" sldId="317"/>
            <ac:spMk id="3" creationId="{D76BFD58-D0E8-223E-1505-5CA9E38472F5}"/>
          </ac:spMkLst>
        </pc:spChg>
        <pc:spChg chg="add mod">
          <ac:chgData name="autonomousSystems@outlook.com" userId="146d25dff316dded" providerId="LiveId" clId="{252160BE-A85A-4DB8-8C5B-CE63C1D5E435}" dt="2023-01-18T17:42:13.622" v="11160"/>
          <ac:spMkLst>
            <pc:docMk/>
            <pc:sldMk cId="2166591483" sldId="317"/>
            <ac:spMk id="5" creationId="{F9EA9DD3-FA0E-7173-03CF-9BEAD7FD04E6}"/>
          </ac:spMkLst>
        </pc:spChg>
        <pc:spChg chg="add mod">
          <ac:chgData name="autonomousSystems@outlook.com" userId="146d25dff316dded" providerId="LiveId" clId="{252160BE-A85A-4DB8-8C5B-CE63C1D5E435}" dt="2023-01-18T17:42:13.622" v="11160"/>
          <ac:spMkLst>
            <pc:docMk/>
            <pc:sldMk cId="2166591483" sldId="317"/>
            <ac:spMk id="6" creationId="{8BB8AE30-35B4-4384-38F4-3492D90CB554}"/>
          </ac:spMkLst>
        </pc:spChg>
        <pc:spChg chg="add mod">
          <ac:chgData name="autonomousSystems@outlook.com" userId="146d25dff316dded" providerId="LiveId" clId="{252160BE-A85A-4DB8-8C5B-CE63C1D5E435}" dt="2023-01-18T17:42:30.625" v="11172" actId="1076"/>
          <ac:spMkLst>
            <pc:docMk/>
            <pc:sldMk cId="2166591483" sldId="317"/>
            <ac:spMk id="7" creationId="{9C7501F5-1BC3-C3B4-BDEB-4A11F2513455}"/>
          </ac:spMkLst>
        </pc:spChg>
        <pc:spChg chg="add mod">
          <ac:chgData name="autonomousSystems@outlook.com" userId="146d25dff316dded" providerId="LiveId" clId="{252160BE-A85A-4DB8-8C5B-CE63C1D5E435}" dt="2023-01-18T17:44:20.569" v="11220" actId="20577"/>
          <ac:spMkLst>
            <pc:docMk/>
            <pc:sldMk cId="2166591483" sldId="317"/>
            <ac:spMk id="8" creationId="{A9FF6349-350B-EE2C-F36B-3E7B3E2D1F1B}"/>
          </ac:spMkLst>
        </pc:spChg>
        <pc:spChg chg="add mod">
          <ac:chgData name="autonomousSystems@outlook.com" userId="146d25dff316dded" providerId="LiveId" clId="{252160BE-A85A-4DB8-8C5B-CE63C1D5E435}" dt="2023-01-18T17:42:22.457" v="11167" actId="20577"/>
          <ac:spMkLst>
            <pc:docMk/>
            <pc:sldMk cId="2166591483" sldId="317"/>
            <ac:spMk id="9" creationId="{785543E5-B925-5B02-3C0C-F9733A6409F0}"/>
          </ac:spMkLst>
        </pc:spChg>
        <pc:spChg chg="add mod">
          <ac:chgData name="autonomousSystems@outlook.com" userId="146d25dff316dded" providerId="LiveId" clId="{252160BE-A85A-4DB8-8C5B-CE63C1D5E435}" dt="2023-01-18T17:42:54.244" v="11183" actId="1035"/>
          <ac:spMkLst>
            <pc:docMk/>
            <pc:sldMk cId="2166591483" sldId="317"/>
            <ac:spMk id="10" creationId="{3FF8B099-F27B-83A7-053D-2B71466B82BE}"/>
          </ac:spMkLst>
        </pc:spChg>
        <pc:spChg chg="add mod">
          <ac:chgData name="autonomousSystems@outlook.com" userId="146d25dff316dded" providerId="LiveId" clId="{252160BE-A85A-4DB8-8C5B-CE63C1D5E435}" dt="2023-01-18T17:43:11.736" v="11190" actId="1035"/>
          <ac:spMkLst>
            <pc:docMk/>
            <pc:sldMk cId="2166591483" sldId="317"/>
            <ac:spMk id="11" creationId="{1EED406C-A709-18EA-A02B-3F67EE534B7E}"/>
          </ac:spMkLst>
        </pc:spChg>
        <pc:spChg chg="add mod">
          <ac:chgData name="autonomousSystems@outlook.com" userId="146d25dff316dded" providerId="LiveId" clId="{252160BE-A85A-4DB8-8C5B-CE63C1D5E435}" dt="2023-01-18T17:43:13.284" v="11191"/>
          <ac:spMkLst>
            <pc:docMk/>
            <pc:sldMk cId="2166591483" sldId="317"/>
            <ac:spMk id="12" creationId="{8DDB8C86-4797-9604-8ADC-3E5ECDB7DE8E}"/>
          </ac:spMkLst>
        </pc:spChg>
        <pc:spChg chg="add mod">
          <ac:chgData name="autonomousSystems@outlook.com" userId="146d25dff316dded" providerId="LiveId" clId="{252160BE-A85A-4DB8-8C5B-CE63C1D5E435}" dt="2023-01-18T17:47:59.437" v="11307"/>
          <ac:spMkLst>
            <pc:docMk/>
            <pc:sldMk cId="2166591483" sldId="317"/>
            <ac:spMk id="15" creationId="{F8544B04-069E-CF11-16B5-B8F05E98E46F}"/>
          </ac:spMkLst>
        </pc:spChg>
        <pc:spChg chg="add mod">
          <ac:chgData name="autonomousSystems@outlook.com" userId="146d25dff316dded" providerId="LiveId" clId="{252160BE-A85A-4DB8-8C5B-CE63C1D5E435}" dt="2023-01-18T17:47:59.437" v="11307"/>
          <ac:spMkLst>
            <pc:docMk/>
            <pc:sldMk cId="2166591483" sldId="317"/>
            <ac:spMk id="16" creationId="{1192B4E6-FEDB-A8CB-4CB5-AA1EA12F6744}"/>
          </ac:spMkLst>
        </pc:spChg>
        <pc:spChg chg="add mod">
          <ac:chgData name="autonomousSystems@outlook.com" userId="146d25dff316dded" providerId="LiveId" clId="{252160BE-A85A-4DB8-8C5B-CE63C1D5E435}" dt="2023-01-18T17:48:53.167" v="11324" actId="1037"/>
          <ac:spMkLst>
            <pc:docMk/>
            <pc:sldMk cId="2166591483" sldId="317"/>
            <ac:spMk id="17" creationId="{3E93C66F-E9C5-6D0C-FD30-58AC86F95741}"/>
          </ac:spMkLst>
        </pc:spChg>
        <pc:spChg chg="add mod">
          <ac:chgData name="autonomousSystems@outlook.com" userId="146d25dff316dded" providerId="LiveId" clId="{252160BE-A85A-4DB8-8C5B-CE63C1D5E435}" dt="2023-01-18T17:48:59.040" v="11326" actId="1076"/>
          <ac:spMkLst>
            <pc:docMk/>
            <pc:sldMk cId="2166591483" sldId="317"/>
            <ac:spMk id="18" creationId="{3F934A02-F12E-33F2-E7E9-E5E9C3B5469A}"/>
          </ac:spMkLst>
        </pc:spChg>
        <pc:spChg chg="add mod">
          <ac:chgData name="autonomousSystems@outlook.com" userId="146d25dff316dded" providerId="LiveId" clId="{252160BE-A85A-4DB8-8C5B-CE63C1D5E435}" dt="2023-01-18T17:49:07.418" v="11332" actId="20577"/>
          <ac:spMkLst>
            <pc:docMk/>
            <pc:sldMk cId="2166591483" sldId="317"/>
            <ac:spMk id="19" creationId="{EF5C3D82-045F-2B7C-598E-CEB5D074747C}"/>
          </ac:spMkLst>
        </pc:spChg>
        <pc:spChg chg="add mod">
          <ac:chgData name="autonomousSystems@outlook.com" userId="146d25dff316dded" providerId="LiveId" clId="{252160BE-A85A-4DB8-8C5B-CE63C1D5E435}" dt="2023-01-18T17:49:04.950" v="11329" actId="14100"/>
          <ac:spMkLst>
            <pc:docMk/>
            <pc:sldMk cId="2166591483" sldId="317"/>
            <ac:spMk id="20" creationId="{61573DEE-12B6-648A-4318-82988D5332AD}"/>
          </ac:spMkLst>
        </pc:spChg>
        <pc:spChg chg="add mod">
          <ac:chgData name="autonomousSystems@outlook.com" userId="146d25dff316dded" providerId="LiveId" clId="{252160BE-A85A-4DB8-8C5B-CE63C1D5E435}" dt="2023-01-18T17:49:36.778" v="11352" actId="1036"/>
          <ac:spMkLst>
            <pc:docMk/>
            <pc:sldMk cId="2166591483" sldId="317"/>
            <ac:spMk id="21" creationId="{5E973A56-C9B9-6EE3-F2EE-7C0782BB272A}"/>
          </ac:spMkLst>
        </pc:spChg>
        <pc:spChg chg="add mod">
          <ac:chgData name="autonomousSystems@outlook.com" userId="146d25dff316dded" providerId="LiveId" clId="{252160BE-A85A-4DB8-8C5B-CE63C1D5E435}" dt="2023-01-18T17:49:36.778" v="11352" actId="1036"/>
          <ac:spMkLst>
            <pc:docMk/>
            <pc:sldMk cId="2166591483" sldId="317"/>
            <ac:spMk id="22" creationId="{800568CD-64F2-822B-E35D-51FED3EE7113}"/>
          </ac:spMkLst>
        </pc:spChg>
        <pc:spChg chg="add mod">
          <ac:chgData name="autonomousSystems@outlook.com" userId="146d25dff316dded" providerId="LiveId" clId="{252160BE-A85A-4DB8-8C5B-CE63C1D5E435}" dt="2023-01-18T17:49:45.247" v="11379" actId="1036"/>
          <ac:spMkLst>
            <pc:docMk/>
            <pc:sldMk cId="2166591483" sldId="317"/>
            <ac:spMk id="23" creationId="{20827008-AC43-5467-CA5F-0032F0DD57BE}"/>
          </ac:spMkLst>
        </pc:spChg>
        <pc:spChg chg="add mod">
          <ac:chgData name="autonomousSystems@outlook.com" userId="146d25dff316dded" providerId="LiveId" clId="{252160BE-A85A-4DB8-8C5B-CE63C1D5E435}" dt="2023-01-18T17:49:45.247" v="11379" actId="1036"/>
          <ac:spMkLst>
            <pc:docMk/>
            <pc:sldMk cId="2166591483" sldId="317"/>
            <ac:spMk id="24" creationId="{F42037CC-BFF8-75C7-48AE-AA9A1B2892B0}"/>
          </ac:spMkLst>
        </pc:spChg>
        <pc:spChg chg="add mod">
          <ac:chgData name="autonomousSystems@outlook.com" userId="146d25dff316dded" providerId="LiveId" clId="{252160BE-A85A-4DB8-8C5B-CE63C1D5E435}" dt="2023-01-18T17:49:32.663" v="11340" actId="1076"/>
          <ac:spMkLst>
            <pc:docMk/>
            <pc:sldMk cId="2166591483" sldId="317"/>
            <ac:spMk id="25" creationId="{5129D38F-CDCF-77D9-BA2D-CE4316A0A8DD}"/>
          </ac:spMkLst>
        </pc:spChg>
        <pc:spChg chg="add mod">
          <ac:chgData name="autonomousSystems@outlook.com" userId="146d25dff316dded" providerId="LiveId" clId="{252160BE-A85A-4DB8-8C5B-CE63C1D5E435}" dt="2023-01-18T17:49:32.663" v="11340" actId="1076"/>
          <ac:spMkLst>
            <pc:docMk/>
            <pc:sldMk cId="2166591483" sldId="317"/>
            <ac:spMk id="26" creationId="{278E86D6-2B40-77D9-7EDE-849D830A14F2}"/>
          </ac:spMkLst>
        </pc:spChg>
        <pc:graphicFrameChg chg="add mod modGraphic">
          <ac:chgData name="autonomousSystems@outlook.com" userId="146d25dff316dded" providerId="LiveId" clId="{252160BE-A85A-4DB8-8C5B-CE63C1D5E435}" dt="2023-01-18T17:46:43.193" v="11270" actId="20577"/>
          <ac:graphicFrameMkLst>
            <pc:docMk/>
            <pc:sldMk cId="2166591483" sldId="317"/>
            <ac:graphicFrameMk id="13" creationId="{55965DCF-536A-9CC6-EE74-94B6184EF7F1}"/>
          </ac:graphicFrameMkLst>
        </pc:graphicFrameChg>
        <pc:graphicFrameChg chg="add mod modGraphic">
          <ac:chgData name="autonomousSystems@outlook.com" userId="146d25dff316dded" providerId="LiveId" clId="{252160BE-A85A-4DB8-8C5B-CE63C1D5E435}" dt="2023-01-18T17:47:28.312" v="11305" actId="1076"/>
          <ac:graphicFrameMkLst>
            <pc:docMk/>
            <pc:sldMk cId="2166591483" sldId="317"/>
            <ac:graphicFrameMk id="14" creationId="{78DAD249-297A-7BD8-4A5B-56AEE40253AC}"/>
          </ac:graphicFrameMkLst>
        </pc:graphicFrameChg>
      </pc:sldChg>
      <pc:sldChg chg="addSp delSp modSp new mod ord addAnim delAnim modAnim">
        <pc:chgData name="autonomousSystems@outlook.com" userId="146d25dff316dded" providerId="LiveId" clId="{252160BE-A85A-4DB8-8C5B-CE63C1D5E435}" dt="2023-01-19T10:50:37.678" v="13175"/>
        <pc:sldMkLst>
          <pc:docMk/>
          <pc:sldMk cId="1695041526" sldId="318"/>
        </pc:sldMkLst>
        <pc:spChg chg="mod">
          <ac:chgData name="autonomousSystems@outlook.com" userId="146d25dff316dded" providerId="LiveId" clId="{252160BE-A85A-4DB8-8C5B-CE63C1D5E435}" dt="2023-01-18T18:20:26.601" v="11997" actId="113"/>
          <ac:spMkLst>
            <pc:docMk/>
            <pc:sldMk cId="1695041526" sldId="318"/>
            <ac:spMk id="2" creationId="{6D064DFF-66AD-FC97-6FF5-609ECD990E12}"/>
          </ac:spMkLst>
        </pc:spChg>
        <pc:spChg chg="mod">
          <ac:chgData name="autonomousSystems@outlook.com" userId="146d25dff316dded" providerId="LiveId" clId="{252160BE-A85A-4DB8-8C5B-CE63C1D5E435}" dt="2023-01-18T18:19:37.928" v="11944" actId="20577"/>
          <ac:spMkLst>
            <pc:docMk/>
            <pc:sldMk cId="1695041526" sldId="318"/>
            <ac:spMk id="3" creationId="{DABE955F-8A8D-0D11-FA50-56D832BBE70B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5" creationId="{B5F6A13B-6887-787C-F672-3B7C6AF6B162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6" creationId="{63B68740-E0F4-616A-96C9-4F84AB6C79B2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7" creationId="{D7B8FEFC-2D1F-A53F-12D3-D4E151006463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8" creationId="{EDCA7B21-0245-C996-0D4E-CC1B72E23783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12" creationId="{D0B11AB0-4833-8AAA-7ECC-15D5BC654C78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13" creationId="{1BE85187-2230-A737-BBF5-017050B6EC9F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14" creationId="{C3A92B8E-2671-D0A8-0AF2-48D19E032B8F}"/>
          </ac:spMkLst>
        </pc:spChg>
        <pc:spChg chg="mod">
          <ac:chgData name="autonomousSystems@outlook.com" userId="146d25dff316dded" providerId="LiveId" clId="{252160BE-A85A-4DB8-8C5B-CE63C1D5E435}" dt="2023-01-18T17:01:10.294" v="10385"/>
          <ac:spMkLst>
            <pc:docMk/>
            <pc:sldMk cId="1695041526" sldId="318"/>
            <ac:spMk id="16" creationId="{E75F78F2-45AD-4FB9-A526-E12DD4B38770}"/>
          </ac:spMkLst>
        </pc:spChg>
        <pc:spChg chg="mod">
          <ac:chgData name="autonomousSystems@outlook.com" userId="146d25dff316dded" providerId="LiveId" clId="{252160BE-A85A-4DB8-8C5B-CE63C1D5E435}" dt="2023-01-18T17:01:10.294" v="10385"/>
          <ac:spMkLst>
            <pc:docMk/>
            <pc:sldMk cId="1695041526" sldId="318"/>
            <ac:spMk id="17" creationId="{4EFF96E1-BE89-EF02-21F5-3892D24AC69D}"/>
          </ac:spMkLst>
        </pc:spChg>
        <pc:spChg chg="add mod">
          <ac:chgData name="autonomousSystems@outlook.com" userId="146d25dff316dded" providerId="LiveId" clId="{252160BE-A85A-4DB8-8C5B-CE63C1D5E435}" dt="2023-01-18T17:04:54.717" v="10542" actId="1035"/>
          <ac:spMkLst>
            <pc:docMk/>
            <pc:sldMk cId="1695041526" sldId="318"/>
            <ac:spMk id="23" creationId="{807E362C-8536-E52F-4565-47A8E66C0C87}"/>
          </ac:spMkLst>
        </pc:spChg>
        <pc:spChg chg="add mod">
          <ac:chgData name="autonomousSystems@outlook.com" userId="146d25dff316dded" providerId="LiveId" clId="{252160BE-A85A-4DB8-8C5B-CE63C1D5E435}" dt="2023-01-18T17:01:13.258" v="10386" actId="1076"/>
          <ac:spMkLst>
            <pc:docMk/>
            <pc:sldMk cId="1695041526" sldId="318"/>
            <ac:spMk id="24" creationId="{FE055215-7EEC-732B-C1E2-3201FB24BAB6}"/>
          </ac:spMkLst>
        </pc:spChg>
        <pc:spChg chg="add mod">
          <ac:chgData name="autonomousSystems@outlook.com" userId="146d25dff316dded" providerId="LiveId" clId="{252160BE-A85A-4DB8-8C5B-CE63C1D5E435}" dt="2023-01-18T17:01:28.800" v="10390" actId="1076"/>
          <ac:spMkLst>
            <pc:docMk/>
            <pc:sldMk cId="1695041526" sldId="318"/>
            <ac:spMk id="27" creationId="{8FBD0D5A-00B5-1BE8-43F4-1E7923FA58E6}"/>
          </ac:spMkLst>
        </pc:spChg>
        <pc:spChg chg="add mod">
          <ac:chgData name="autonomousSystems@outlook.com" userId="146d25dff316dded" providerId="LiveId" clId="{252160BE-A85A-4DB8-8C5B-CE63C1D5E435}" dt="2023-01-19T10:42:10.407" v="13042" actId="113"/>
          <ac:spMkLst>
            <pc:docMk/>
            <pc:sldMk cId="1695041526" sldId="318"/>
            <ac:spMk id="31" creationId="{88E74E8A-55AE-4D3A-B7B4-1031C0452053}"/>
          </ac:spMkLst>
        </pc:spChg>
        <pc:spChg chg="add mod">
          <ac:chgData name="autonomousSystems@outlook.com" userId="146d25dff316dded" providerId="LiveId" clId="{252160BE-A85A-4DB8-8C5B-CE63C1D5E435}" dt="2023-01-19T10:42:48.644" v="13058" actId="113"/>
          <ac:spMkLst>
            <pc:docMk/>
            <pc:sldMk cId="1695041526" sldId="318"/>
            <ac:spMk id="32" creationId="{57B70271-43A1-DA85-C373-29259FB6B8FE}"/>
          </ac:spMkLst>
        </pc:spChg>
        <pc:grpChg chg="add mod">
          <ac:chgData name="autonomousSystems@outlook.com" userId="146d25dff316dded" providerId="LiveId" clId="{252160BE-A85A-4DB8-8C5B-CE63C1D5E435}" dt="2023-01-18T17:01:13.258" v="10386" actId="1076"/>
          <ac:grpSpMkLst>
            <pc:docMk/>
            <pc:sldMk cId="1695041526" sldId="318"/>
            <ac:grpSpMk id="15" creationId="{4117A0AB-E149-9B7A-1670-997FEDCBAE4F}"/>
          </ac:grpSpMkLst>
        </pc:grp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9" creationId="{15E49A58-756C-9FCB-A547-DB5E0F25CAA8}"/>
          </ac:cxnSpMkLst>
        </pc:cxn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10" creationId="{06A0BA53-57C1-EF28-96CB-B716B9CE472B}"/>
          </ac:cxnSpMkLst>
        </pc:cxn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11" creationId="{EC6F244D-B0AC-00F1-5842-806D771AB523}"/>
          </ac:cxnSpMkLst>
        </pc:cxn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18" creationId="{A9B8E998-B630-5D6D-18D0-5831C1212188}"/>
          </ac:cxnSpMkLst>
        </pc:cxn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19" creationId="{B636BB00-3120-33B3-6DC9-37AE95513F9B}"/>
          </ac:cxnSpMkLst>
        </pc:cxnChg>
        <pc:cxnChg chg="add mod">
          <ac:chgData name="autonomousSystems@outlook.com" userId="146d25dff316dded" providerId="LiveId" clId="{252160BE-A85A-4DB8-8C5B-CE63C1D5E435}" dt="2023-01-18T17:01:13.258" v="10386" actId="1076"/>
          <ac:cxnSpMkLst>
            <pc:docMk/>
            <pc:sldMk cId="1695041526" sldId="318"/>
            <ac:cxnSpMk id="20" creationId="{F5182911-4DF1-FD48-87BA-2BE65BE85063}"/>
          </ac:cxnSpMkLst>
        </pc:cxnChg>
        <pc:cxnChg chg="add mod">
          <ac:chgData name="autonomousSystems@outlook.com" userId="146d25dff316dded" providerId="LiveId" clId="{252160BE-A85A-4DB8-8C5B-CE63C1D5E435}" dt="2023-01-18T17:03:21.206" v="10521" actId="1035"/>
          <ac:cxnSpMkLst>
            <pc:docMk/>
            <pc:sldMk cId="1695041526" sldId="318"/>
            <ac:cxnSpMk id="21" creationId="{319E642A-EEB2-9BE4-A8A4-A444DDBD4BE8}"/>
          </ac:cxnSpMkLst>
        </pc:cxnChg>
        <pc:cxnChg chg="add mod">
          <ac:chgData name="autonomousSystems@outlook.com" userId="146d25dff316dded" providerId="LiveId" clId="{252160BE-A85A-4DB8-8C5B-CE63C1D5E435}" dt="2023-01-18T17:04:54.717" v="10542" actId="1035"/>
          <ac:cxnSpMkLst>
            <pc:docMk/>
            <pc:sldMk cId="1695041526" sldId="318"/>
            <ac:cxnSpMk id="22" creationId="{8706CBF4-6E6B-4FDF-23E1-773B24EAC9E1}"/>
          </ac:cxnSpMkLst>
        </pc:cxnChg>
        <pc:cxnChg chg="add del mod">
          <ac:chgData name="autonomousSystems@outlook.com" userId="146d25dff316dded" providerId="LiveId" clId="{252160BE-A85A-4DB8-8C5B-CE63C1D5E435}" dt="2023-01-18T17:01:18.294" v="10388" actId="478"/>
          <ac:cxnSpMkLst>
            <pc:docMk/>
            <pc:sldMk cId="1695041526" sldId="318"/>
            <ac:cxnSpMk id="25" creationId="{8811F769-4BC8-2B1A-0A41-3A47AB2A75A1}"/>
          </ac:cxnSpMkLst>
        </pc:cxnChg>
        <pc:cxnChg chg="add del mod">
          <ac:chgData name="autonomousSystems@outlook.com" userId="146d25dff316dded" providerId="LiveId" clId="{252160BE-A85A-4DB8-8C5B-CE63C1D5E435}" dt="2023-01-18T17:01:16.208" v="10387" actId="478"/>
          <ac:cxnSpMkLst>
            <pc:docMk/>
            <pc:sldMk cId="1695041526" sldId="318"/>
            <ac:cxnSpMk id="26" creationId="{D0919C4A-324D-B6B6-7997-FB7FC134D4C7}"/>
          </ac:cxnSpMkLst>
        </pc:cxnChg>
        <pc:cxnChg chg="add mod">
          <ac:chgData name="autonomousSystems@outlook.com" userId="146d25dff316dded" providerId="LiveId" clId="{252160BE-A85A-4DB8-8C5B-CE63C1D5E435}" dt="2023-01-18T17:03:21.206" v="10521" actId="1035"/>
          <ac:cxnSpMkLst>
            <pc:docMk/>
            <pc:sldMk cId="1695041526" sldId="318"/>
            <ac:cxnSpMk id="28" creationId="{993763D8-CAB0-D19C-8AD8-C0C6CEC2DD8B}"/>
          </ac:cxnSpMkLst>
        </pc:cxnChg>
        <pc:cxnChg chg="add mod">
          <ac:chgData name="autonomousSystems@outlook.com" userId="146d25dff316dded" providerId="LiveId" clId="{252160BE-A85A-4DB8-8C5B-CE63C1D5E435}" dt="2023-01-18T17:04:54.717" v="10542" actId="1035"/>
          <ac:cxnSpMkLst>
            <pc:docMk/>
            <pc:sldMk cId="1695041526" sldId="318"/>
            <ac:cxnSpMk id="29" creationId="{4884D9D2-FDBE-5E06-599E-75544C00AFBE}"/>
          </ac:cxnSpMkLst>
        </pc:cxnChg>
      </pc:sldChg>
      <pc:sldChg chg="modSp new del mod">
        <pc:chgData name="autonomousSystems@outlook.com" userId="146d25dff316dded" providerId="LiveId" clId="{252160BE-A85A-4DB8-8C5B-CE63C1D5E435}" dt="2023-01-18T19:17:12.465" v="12242" actId="47"/>
        <pc:sldMkLst>
          <pc:docMk/>
          <pc:sldMk cId="652452586" sldId="319"/>
        </pc:sldMkLst>
        <pc:spChg chg="mod">
          <ac:chgData name="autonomousSystems@outlook.com" userId="146d25dff316dded" providerId="LiveId" clId="{252160BE-A85A-4DB8-8C5B-CE63C1D5E435}" dt="2023-01-17T21:16:47.673" v="9667" actId="20577"/>
          <ac:spMkLst>
            <pc:docMk/>
            <pc:sldMk cId="652452586" sldId="319"/>
            <ac:spMk id="3" creationId="{550F9041-2EAC-39B8-2B8B-676308CB5870}"/>
          </ac:spMkLst>
        </pc:spChg>
      </pc:sldChg>
      <pc:sldChg chg="modSp new del mod ord">
        <pc:chgData name="autonomousSystems@outlook.com" userId="146d25dff316dded" providerId="LiveId" clId="{252160BE-A85A-4DB8-8C5B-CE63C1D5E435}" dt="2023-01-18T18:24:47.217" v="12135" actId="47"/>
        <pc:sldMkLst>
          <pc:docMk/>
          <pc:sldMk cId="168895742" sldId="320"/>
        </pc:sldMkLst>
        <pc:spChg chg="mod">
          <ac:chgData name="autonomousSystems@outlook.com" userId="146d25dff316dded" providerId="LiveId" clId="{252160BE-A85A-4DB8-8C5B-CE63C1D5E435}" dt="2023-01-18T18:14:55.715" v="11898" actId="20577"/>
          <ac:spMkLst>
            <pc:docMk/>
            <pc:sldMk cId="168895742" sldId="320"/>
            <ac:spMk id="3" creationId="{4F9F7685-CE76-06DE-FAF5-34CED7446D9E}"/>
          </ac:spMkLst>
        </pc:spChg>
      </pc:sldChg>
      <pc:sldChg chg="modSp mod modAnim">
        <pc:chgData name="autonomousSystems@outlook.com" userId="146d25dff316dded" providerId="LiveId" clId="{252160BE-A85A-4DB8-8C5B-CE63C1D5E435}" dt="2023-01-18T16:08:49.434" v="10023" actId="403"/>
        <pc:sldMkLst>
          <pc:docMk/>
          <pc:sldMk cId="1027735329" sldId="321"/>
        </pc:sldMkLst>
        <pc:spChg chg="mod">
          <ac:chgData name="autonomousSystems@outlook.com" userId="146d25dff316dded" providerId="LiveId" clId="{252160BE-A85A-4DB8-8C5B-CE63C1D5E435}" dt="2023-01-18T16:08:49.434" v="10023" actId="403"/>
          <ac:spMkLst>
            <pc:docMk/>
            <pc:sldMk cId="1027735329" sldId="321"/>
            <ac:spMk id="22603" creationId="{00000000-0000-0000-0000-000000000000}"/>
          </ac:spMkLst>
        </pc:spChg>
      </pc:sldChg>
      <pc:sldChg chg="addSp delSp modSp add del mod delAnim modAnim">
        <pc:chgData name="autonomousSystems@outlook.com" userId="146d25dff316dded" providerId="LiveId" clId="{252160BE-A85A-4DB8-8C5B-CE63C1D5E435}" dt="2023-01-19T13:58:50.133" v="14501" actId="47"/>
        <pc:sldMkLst>
          <pc:docMk/>
          <pc:sldMk cId="1850537672" sldId="322"/>
        </pc:sldMkLst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" creationId="{7D62DA42-4C08-A863-51FE-99802FC4C2FA}"/>
          </ac:spMkLst>
        </pc:spChg>
        <pc:spChg chg="del">
          <ac:chgData name="autonomousSystems@outlook.com" userId="146d25dff316dded" providerId="LiveId" clId="{252160BE-A85A-4DB8-8C5B-CE63C1D5E435}" dt="2023-01-19T13:56:48.713" v="14458" actId="478"/>
          <ac:spMkLst>
            <pc:docMk/>
            <pc:sldMk cId="1850537672" sldId="322"/>
            <ac:spMk id="6" creationId="{5B53E16E-8C03-9D45-3042-C7395B736803}"/>
          </ac:spMkLst>
        </pc:spChg>
        <pc:spChg chg="del">
          <ac:chgData name="autonomousSystems@outlook.com" userId="146d25dff316dded" providerId="LiveId" clId="{252160BE-A85A-4DB8-8C5B-CE63C1D5E435}" dt="2023-01-18T11:49:03.198" v="9720" actId="478"/>
          <ac:spMkLst>
            <pc:docMk/>
            <pc:sldMk cId="1850537672" sldId="322"/>
            <ac:spMk id="9" creationId="{EF53BBDD-CBD9-BD07-C36F-E22F462A795C}"/>
          </ac:spMkLst>
        </pc:spChg>
        <pc:spChg chg="add del mod">
          <ac:chgData name="autonomousSystems@outlook.com" userId="146d25dff316dded" providerId="LiveId" clId="{252160BE-A85A-4DB8-8C5B-CE63C1D5E435}" dt="2023-01-18T11:51:11.145" v="9734" actId="478"/>
          <ac:spMkLst>
            <pc:docMk/>
            <pc:sldMk cId="1850537672" sldId="322"/>
            <ac:spMk id="10" creationId="{E3F480B1-1B39-69F3-AD39-89EA6338A425}"/>
          </ac:spMkLst>
        </pc:spChg>
        <pc:spChg chg="add del mod">
          <ac:chgData name="autonomousSystems@outlook.com" userId="146d25dff316dded" providerId="LiveId" clId="{252160BE-A85A-4DB8-8C5B-CE63C1D5E435}" dt="2023-01-19T13:56:47.274" v="14456" actId="478"/>
          <ac:spMkLst>
            <pc:docMk/>
            <pc:sldMk cId="1850537672" sldId="322"/>
            <ac:spMk id="12" creationId="{3A8DDECF-D2EB-FA36-0859-8BA829F130F1}"/>
          </ac:spMkLst>
        </pc:spChg>
        <pc:spChg chg="add del mod">
          <ac:chgData name="autonomousSystems@outlook.com" userId="146d25dff316dded" providerId="LiveId" clId="{252160BE-A85A-4DB8-8C5B-CE63C1D5E435}" dt="2023-01-19T13:56:53.076" v="14461" actId="478"/>
          <ac:spMkLst>
            <pc:docMk/>
            <pc:sldMk cId="1850537672" sldId="322"/>
            <ac:spMk id="13" creationId="{3B46691D-AEA5-8E82-E44B-3CD10225DA33}"/>
          </ac:spMkLst>
        </pc:spChg>
        <pc:spChg chg="add del mod">
          <ac:chgData name="autonomousSystems@outlook.com" userId="146d25dff316dded" providerId="LiveId" clId="{252160BE-A85A-4DB8-8C5B-CE63C1D5E435}" dt="2023-01-19T13:56:50.798" v="14459" actId="478"/>
          <ac:spMkLst>
            <pc:docMk/>
            <pc:sldMk cId="1850537672" sldId="322"/>
            <ac:spMk id="14" creationId="{6FEE119B-DDA2-B421-EB2F-F3A31B012647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48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49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49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49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49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50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53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53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54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7:14.175" v="14462" actId="478"/>
          <ac:spMkLst>
            <pc:docMk/>
            <pc:sldMk cId="1850537672" sldId="322"/>
            <ac:spMk id="2054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8T16:01:12.386" v="9901" actId="20577"/>
          <ac:spMkLst>
            <pc:docMk/>
            <pc:sldMk cId="1850537672" sldId="322"/>
            <ac:spMk id="20592" creationId="{00000000-0000-0000-0000-000000000000}"/>
          </ac:spMkLst>
        </pc:spChg>
        <pc:grpChg chg="del">
          <ac:chgData name="autonomousSystems@outlook.com" userId="146d25dff316dded" providerId="LiveId" clId="{252160BE-A85A-4DB8-8C5B-CE63C1D5E435}" dt="2023-01-19T13:57:14.175" v="14462" actId="478"/>
          <ac:grpSpMkLst>
            <pc:docMk/>
            <pc:sldMk cId="1850537672" sldId="322"/>
            <ac:grpSpMk id="20561" creationId="{00000000-0000-0000-0000-000000000000}"/>
          </ac:grpSpMkLst>
        </pc:grpChg>
        <pc:graphicFrameChg chg="add del mod modGraphic">
          <ac:chgData name="autonomousSystems@outlook.com" userId="146d25dff316dded" providerId="LiveId" clId="{252160BE-A85A-4DB8-8C5B-CE63C1D5E435}" dt="2023-01-19T13:57:43.974" v="14464" actId="21"/>
          <ac:graphicFrameMkLst>
            <pc:docMk/>
            <pc:sldMk cId="1850537672" sldId="322"/>
            <ac:graphicFrameMk id="11" creationId="{48C226B7-F57D-53F2-85D2-A17EE09DD28D}"/>
          </ac:graphicFrameMkLst>
        </pc:graphicFrameChg>
        <pc:picChg chg="del mod">
          <ac:chgData name="autonomousSystems@outlook.com" userId="146d25dff316dded" providerId="LiveId" clId="{252160BE-A85A-4DB8-8C5B-CE63C1D5E435}" dt="2023-01-19T13:56:47.992" v="14457" actId="478"/>
          <ac:picMkLst>
            <pc:docMk/>
            <pc:sldMk cId="1850537672" sldId="322"/>
            <ac:picMk id="7" creationId="{CF1AC096-C53F-5F40-EAD7-E1F5C9DA7152}"/>
          </ac:picMkLst>
        </pc:picChg>
        <pc:picChg chg="del">
          <ac:chgData name="autonomousSystems@outlook.com" userId="146d25dff316dded" providerId="LiveId" clId="{252160BE-A85A-4DB8-8C5B-CE63C1D5E435}" dt="2023-01-19T13:56:51.656" v="14460" actId="478"/>
          <ac:picMkLst>
            <pc:docMk/>
            <pc:sldMk cId="1850537672" sldId="322"/>
            <ac:picMk id="8" creationId="{FEBD8395-A12A-4E90-037E-C2AFEA19A107}"/>
          </ac:picMkLst>
        </pc:picChg>
      </pc:sldChg>
      <pc:sldChg chg="addSp delSp modSp new mod">
        <pc:chgData name="autonomousSystems@outlook.com" userId="146d25dff316dded" providerId="LiveId" clId="{252160BE-A85A-4DB8-8C5B-CE63C1D5E435}" dt="2023-01-26T08:50:47.704" v="14621" actId="14100"/>
        <pc:sldMkLst>
          <pc:docMk/>
          <pc:sldMk cId="2197351112" sldId="323"/>
        </pc:sldMkLst>
        <pc:spChg chg="mod">
          <ac:chgData name="autonomousSystems@outlook.com" userId="146d25dff316dded" providerId="LiveId" clId="{252160BE-A85A-4DB8-8C5B-CE63C1D5E435}" dt="2023-01-18T16:49:23.540" v="10164" actId="20577"/>
          <ac:spMkLst>
            <pc:docMk/>
            <pc:sldMk cId="2197351112" sldId="323"/>
            <ac:spMk id="3" creationId="{8746A65E-F5E4-8BD5-2CCC-3075E54D8528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5" creationId="{147F375F-9B3F-C1B1-B957-CC7F544FB4D3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6" creationId="{3482EAAD-A2BD-807F-0E03-4BC0273B1E44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7" creationId="{DDFFF10F-BE76-EEB3-AB04-D4BC06066521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8" creationId="{2D117EE5-87EA-0A13-7297-8DA3C86EDD01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9" creationId="{0AFB33F1-E7D5-57B1-0771-0588AA3F8A98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13" creationId="{BDCEFD73-EEC3-A8E6-4628-4DE9E67AFEA3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14" creationId="{64645930-CAB7-BEFF-EC05-4DEB9C7200D0}"/>
          </ac:spMkLst>
        </pc:spChg>
        <pc:spChg chg="add mod">
          <ac:chgData name="autonomousSystems@outlook.com" userId="146d25dff316dded" providerId="LiveId" clId="{252160BE-A85A-4DB8-8C5B-CE63C1D5E435}" dt="2023-01-18T16:48:50.750" v="10155" actId="1076"/>
          <ac:spMkLst>
            <pc:docMk/>
            <pc:sldMk cId="2197351112" sldId="323"/>
            <ac:spMk id="15" creationId="{5AFD8415-DA77-5EB5-B071-C27BE1A8F39D}"/>
          </ac:spMkLst>
        </pc:spChg>
        <pc:spChg chg="mod topLvl">
          <ac:chgData name="autonomousSystems@outlook.com" userId="146d25dff316dded" providerId="LiveId" clId="{252160BE-A85A-4DB8-8C5B-CE63C1D5E435}" dt="2023-01-26T08:50:29.762" v="14611" actId="478"/>
          <ac:spMkLst>
            <pc:docMk/>
            <pc:sldMk cId="2197351112" sldId="323"/>
            <ac:spMk id="17" creationId="{6F0B9A7D-8C0A-09D2-6608-C51797A7F6B0}"/>
          </ac:spMkLst>
        </pc:spChg>
        <pc:spChg chg="add del mod topLvl">
          <ac:chgData name="autonomousSystems@outlook.com" userId="146d25dff316dded" providerId="LiveId" clId="{252160BE-A85A-4DB8-8C5B-CE63C1D5E435}" dt="2023-01-26T08:50:29.762" v="14611" actId="478"/>
          <ac:spMkLst>
            <pc:docMk/>
            <pc:sldMk cId="2197351112" sldId="323"/>
            <ac:spMk id="18" creationId="{DAEF2F8F-4828-BB9F-AA9A-6FD45968FA36}"/>
          </ac:spMkLst>
        </pc:spChg>
        <pc:spChg chg="add mod">
          <ac:chgData name="autonomousSystems@outlook.com" userId="146d25dff316dded" providerId="LiveId" clId="{252160BE-A85A-4DB8-8C5B-CE63C1D5E435}" dt="2023-01-18T16:49:01.581" v="10157" actId="20577"/>
          <ac:spMkLst>
            <pc:docMk/>
            <pc:sldMk cId="2197351112" sldId="323"/>
            <ac:spMk id="24" creationId="{84D5F9A5-DBB4-629C-E1BE-D3095414E808}"/>
          </ac:spMkLst>
        </pc:spChg>
        <pc:spChg chg="add mod">
          <ac:chgData name="autonomousSystems@outlook.com" userId="146d25dff316dded" providerId="LiveId" clId="{252160BE-A85A-4DB8-8C5B-CE63C1D5E435}" dt="2023-01-18T16:49:09.429" v="10159" actId="1076"/>
          <ac:spMkLst>
            <pc:docMk/>
            <pc:sldMk cId="2197351112" sldId="323"/>
            <ac:spMk id="25" creationId="{442027BE-8DE3-AA6E-5D0E-907999F9BF05}"/>
          </ac:spMkLst>
        </pc:spChg>
        <pc:spChg chg="add mod">
          <ac:chgData name="autonomousSystems@outlook.com" userId="146d25dff316dded" providerId="LiveId" clId="{252160BE-A85A-4DB8-8C5B-CE63C1D5E435}" dt="2023-01-26T08:50:47.704" v="14621" actId="14100"/>
          <ac:spMkLst>
            <pc:docMk/>
            <pc:sldMk cId="2197351112" sldId="323"/>
            <ac:spMk id="26" creationId="{A7EE84DF-CAB3-2BA8-D278-B2A1159BAF73}"/>
          </ac:spMkLst>
        </pc:spChg>
        <pc:grpChg chg="add del mod">
          <ac:chgData name="autonomousSystems@outlook.com" userId="146d25dff316dded" providerId="LiveId" clId="{252160BE-A85A-4DB8-8C5B-CE63C1D5E435}" dt="2023-01-26T08:50:33.707" v="14612" actId="478"/>
          <ac:grpSpMkLst>
            <pc:docMk/>
            <pc:sldMk cId="2197351112" sldId="323"/>
            <ac:grpSpMk id="16" creationId="{A04E0048-FAF7-C518-358D-B48A56B8B88F}"/>
          </ac:grpSpMkLst>
        </pc:grp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10" creationId="{6599D1D6-C2E6-F1FA-879D-AFA415F67470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11" creationId="{38B606A8-A332-1FD6-6994-2A7DE71E64AA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12" creationId="{346180C2-4280-811A-9619-806186B64524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19" creationId="{1ADFAAED-9338-A55B-7311-61732FD32454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20" creationId="{544520F4-9D79-E521-07CF-F7097379194F}"/>
          </ac:cxnSpMkLst>
        </pc:cxnChg>
        <pc:cxnChg chg="add mod">
          <ac:chgData name="autonomousSystems@outlook.com" userId="146d25dff316dded" providerId="LiveId" clId="{252160BE-A85A-4DB8-8C5B-CE63C1D5E435}" dt="2023-01-26T08:50:33.707" v="14612" actId="478"/>
          <ac:cxnSpMkLst>
            <pc:docMk/>
            <pc:sldMk cId="2197351112" sldId="323"/>
            <ac:cxnSpMk id="21" creationId="{9A6CF48B-43E1-5A74-BA04-F6EAB34115C9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22" creationId="{00A8955E-96F1-EA99-E1DC-7EC3CFC328F4}"/>
          </ac:cxnSpMkLst>
        </pc:cxnChg>
        <pc:cxnChg chg="add mod">
          <ac:chgData name="autonomousSystems@outlook.com" userId="146d25dff316dded" providerId="LiveId" clId="{252160BE-A85A-4DB8-8C5B-CE63C1D5E435}" dt="2023-01-18T16:48:50.750" v="10155" actId="1076"/>
          <ac:cxnSpMkLst>
            <pc:docMk/>
            <pc:sldMk cId="2197351112" sldId="323"/>
            <ac:cxnSpMk id="23" creationId="{36784825-360F-8C45-374D-6231F48BA74B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9T10:40:15.220" v="13003" actId="20577"/>
        <pc:sldMkLst>
          <pc:docMk/>
          <pc:sldMk cId="1044363714" sldId="324"/>
        </pc:sldMkLst>
        <pc:spChg chg="del">
          <ac:chgData name="autonomousSystems@outlook.com" userId="146d25dff316dded" providerId="LiveId" clId="{252160BE-A85A-4DB8-8C5B-CE63C1D5E435}" dt="2023-01-18T16:49:57.870" v="10167" actId="931"/>
          <ac:spMkLst>
            <pc:docMk/>
            <pc:sldMk cId="1044363714" sldId="324"/>
            <ac:spMk id="2" creationId="{E2B0881F-EF20-7649-A385-732896C438C1}"/>
          </ac:spMkLst>
        </pc:spChg>
        <pc:spChg chg="mod">
          <ac:chgData name="autonomousSystems@outlook.com" userId="146d25dff316dded" providerId="LiveId" clId="{252160BE-A85A-4DB8-8C5B-CE63C1D5E435}" dt="2023-01-19T10:40:15.220" v="13003" actId="20577"/>
          <ac:spMkLst>
            <pc:docMk/>
            <pc:sldMk cId="1044363714" sldId="324"/>
            <ac:spMk id="3" creationId="{8746A65E-F5E4-8BD5-2CCC-3075E54D8528}"/>
          </ac:spMkLst>
        </pc:spChg>
        <pc:spChg chg="mod">
          <ac:chgData name="autonomousSystems@outlook.com" userId="146d25dff316dded" providerId="LiveId" clId="{252160BE-A85A-4DB8-8C5B-CE63C1D5E435}" dt="2023-01-18T16:49:34.743" v="10166" actId="20577"/>
          <ac:spMkLst>
            <pc:docMk/>
            <pc:sldMk cId="1044363714" sldId="324"/>
            <ac:spMk id="25" creationId="{442027BE-8DE3-AA6E-5D0E-907999F9BF05}"/>
          </ac:spMkLst>
        </pc:spChg>
        <pc:spChg chg="add mod">
          <ac:chgData name="autonomousSystems@outlook.com" userId="146d25dff316dded" providerId="LiveId" clId="{252160BE-A85A-4DB8-8C5B-CE63C1D5E435}" dt="2023-01-18T16:50:23.966" v="10179" actId="20577"/>
          <ac:spMkLst>
            <pc:docMk/>
            <pc:sldMk cId="1044363714" sldId="324"/>
            <ac:spMk id="28" creationId="{897D870A-5F8F-3AF0-02F2-214C680C880A}"/>
          </ac:spMkLst>
        </pc:spChg>
        <pc:spChg chg="add mod">
          <ac:chgData name="autonomousSystems@outlook.com" userId="146d25dff316dded" providerId="LiveId" clId="{252160BE-A85A-4DB8-8C5B-CE63C1D5E435}" dt="2023-01-18T16:52:49.150" v="10220" actId="1076"/>
          <ac:spMkLst>
            <pc:docMk/>
            <pc:sldMk cId="1044363714" sldId="324"/>
            <ac:spMk id="32" creationId="{F27E4503-38CF-A42B-3782-EAF1200D1887}"/>
          </ac:spMkLst>
        </pc:spChg>
        <pc:spChg chg="add mod">
          <ac:chgData name="autonomousSystems@outlook.com" userId="146d25dff316dded" providerId="LiveId" clId="{252160BE-A85A-4DB8-8C5B-CE63C1D5E435}" dt="2023-01-18T16:54:32.037" v="10244" actId="1076"/>
          <ac:spMkLst>
            <pc:docMk/>
            <pc:sldMk cId="1044363714" sldId="324"/>
            <ac:spMk id="40" creationId="{C897D3D5-A74A-8B92-E0E7-705278D3F40D}"/>
          </ac:spMkLst>
        </pc:spChg>
        <pc:spChg chg="add mod">
          <ac:chgData name="autonomousSystems@outlook.com" userId="146d25dff316dded" providerId="LiveId" clId="{252160BE-A85A-4DB8-8C5B-CE63C1D5E435}" dt="2023-01-18T16:55:15.021" v="10261" actId="20577"/>
          <ac:spMkLst>
            <pc:docMk/>
            <pc:sldMk cId="1044363714" sldId="324"/>
            <ac:spMk id="47" creationId="{2B5F61DD-F6A6-3BF6-19D9-00BB5429E869}"/>
          </ac:spMkLst>
        </pc:spChg>
        <pc:spChg chg="add mod">
          <ac:chgData name="autonomousSystems@outlook.com" userId="146d25dff316dded" providerId="LiveId" clId="{252160BE-A85A-4DB8-8C5B-CE63C1D5E435}" dt="2023-01-18T16:56:36.184" v="10332" actId="20577"/>
          <ac:spMkLst>
            <pc:docMk/>
            <pc:sldMk cId="1044363714" sldId="324"/>
            <ac:spMk id="48" creationId="{023461F2-7B27-ACCA-F8E9-8ACC04DC07DA}"/>
          </ac:spMkLst>
        </pc:spChg>
        <pc:spChg chg="add mod">
          <ac:chgData name="autonomousSystems@outlook.com" userId="146d25dff316dded" providerId="LiveId" clId="{252160BE-A85A-4DB8-8C5B-CE63C1D5E435}" dt="2023-01-18T16:56:40.817" v="10333" actId="20577"/>
          <ac:spMkLst>
            <pc:docMk/>
            <pc:sldMk cId="1044363714" sldId="324"/>
            <ac:spMk id="49" creationId="{8C362204-44FD-9246-0ACE-3E3EC2CF73A0}"/>
          </ac:spMkLst>
        </pc:spChg>
        <pc:picChg chg="add mod">
          <ac:chgData name="autonomousSystems@outlook.com" userId="146d25dff316dded" providerId="LiveId" clId="{252160BE-A85A-4DB8-8C5B-CE63C1D5E435}" dt="2023-01-18T16:50:15.703" v="10170" actId="1076"/>
          <ac:picMkLst>
            <pc:docMk/>
            <pc:sldMk cId="1044363714" sldId="324"/>
            <ac:picMk id="27" creationId="{D312DA33-1BAD-BC8B-00F8-A94EF4369F5A}"/>
          </ac:picMkLst>
        </pc:picChg>
        <pc:picChg chg="add mod">
          <ac:chgData name="autonomousSystems@outlook.com" userId="146d25dff316dded" providerId="LiveId" clId="{252160BE-A85A-4DB8-8C5B-CE63C1D5E435}" dt="2023-01-18T16:54:16.741" v="10229" actId="1076"/>
          <ac:picMkLst>
            <pc:docMk/>
            <pc:sldMk cId="1044363714" sldId="324"/>
            <ac:picMk id="39" creationId="{DD6EBAAA-8FF1-0F29-54F1-296680EE0924}"/>
          </ac:picMkLst>
        </pc:picChg>
        <pc:cxnChg chg="add mod">
          <ac:chgData name="autonomousSystems@outlook.com" userId="146d25dff316dded" providerId="LiveId" clId="{252160BE-A85A-4DB8-8C5B-CE63C1D5E435}" dt="2023-01-18T16:52:14.710" v="10195" actId="14100"/>
          <ac:cxnSpMkLst>
            <pc:docMk/>
            <pc:sldMk cId="1044363714" sldId="324"/>
            <ac:cxnSpMk id="30" creationId="{77C2F03D-0998-7279-AA25-AC787F071731}"/>
          </ac:cxnSpMkLst>
        </pc:cxnChg>
        <pc:cxnChg chg="add mod">
          <ac:chgData name="autonomousSystems@outlook.com" userId="146d25dff316dded" providerId="LiveId" clId="{252160BE-A85A-4DB8-8C5B-CE63C1D5E435}" dt="2023-01-18T16:52:29.102" v="10199" actId="14100"/>
          <ac:cxnSpMkLst>
            <pc:docMk/>
            <pc:sldMk cId="1044363714" sldId="324"/>
            <ac:cxnSpMk id="34" creationId="{3C38D374-E584-5EA9-BF6A-45F6FF65F457}"/>
          </ac:cxnSpMkLst>
        </pc:cxnChg>
        <pc:cxnChg chg="add mod">
          <ac:chgData name="autonomousSystems@outlook.com" userId="146d25dff316dded" providerId="LiveId" clId="{252160BE-A85A-4DB8-8C5B-CE63C1D5E435}" dt="2023-01-18T16:55:25.288" v="10262" actId="208"/>
          <ac:cxnSpMkLst>
            <pc:docMk/>
            <pc:sldMk cId="1044363714" sldId="324"/>
            <ac:cxnSpMk id="41" creationId="{55DCAE67-C7DC-3580-1567-C6639FD056F5}"/>
          </ac:cxnSpMkLst>
        </pc:cxnChg>
        <pc:cxnChg chg="add mod">
          <ac:chgData name="autonomousSystems@outlook.com" userId="146d25dff316dded" providerId="LiveId" clId="{252160BE-A85A-4DB8-8C5B-CE63C1D5E435}" dt="2023-01-18T16:55:25.288" v="10262" actId="208"/>
          <ac:cxnSpMkLst>
            <pc:docMk/>
            <pc:sldMk cId="1044363714" sldId="324"/>
            <ac:cxnSpMk id="44" creationId="{C4CAFC43-43DC-FC85-567E-1D0249DF4803}"/>
          </ac:cxnSpMkLst>
        </pc:cxnChg>
      </pc:sldChg>
      <pc:sldChg chg="modSp add del mod">
        <pc:chgData name="autonomousSystems@outlook.com" userId="146d25dff316dded" providerId="LiveId" clId="{252160BE-A85A-4DB8-8C5B-CE63C1D5E435}" dt="2023-01-18T17:00:05.147" v="10370" actId="47"/>
        <pc:sldMkLst>
          <pc:docMk/>
          <pc:sldMk cId="1111409390" sldId="325"/>
        </pc:sldMkLst>
        <pc:spChg chg="mod">
          <ac:chgData name="autonomousSystems@outlook.com" userId="146d25dff316dded" providerId="LiveId" clId="{252160BE-A85A-4DB8-8C5B-CE63C1D5E435}" dt="2023-01-18T16:53:22.229" v="10225" actId="20577"/>
          <ac:spMkLst>
            <pc:docMk/>
            <pc:sldMk cId="1111409390" sldId="325"/>
            <ac:spMk id="3" creationId="{8746A65E-F5E4-8BD5-2CCC-3075E54D8528}"/>
          </ac:spMkLst>
        </pc:spChg>
        <pc:spChg chg="mod">
          <ac:chgData name="autonomousSystems@outlook.com" userId="146d25dff316dded" providerId="LiveId" clId="{252160BE-A85A-4DB8-8C5B-CE63C1D5E435}" dt="2023-01-18T16:53:31.645" v="10226" actId="20577"/>
          <ac:spMkLst>
            <pc:docMk/>
            <pc:sldMk cId="1111409390" sldId="325"/>
            <ac:spMk id="24" creationId="{84D5F9A5-DBB4-629C-E1BE-D3095414E808}"/>
          </ac:spMkLst>
        </pc:spChg>
        <pc:spChg chg="mod">
          <ac:chgData name="autonomousSystems@outlook.com" userId="146d25dff316dded" providerId="LiveId" clId="{252160BE-A85A-4DB8-8C5B-CE63C1D5E435}" dt="2023-01-18T16:53:35.454" v="10227" actId="20577"/>
          <ac:spMkLst>
            <pc:docMk/>
            <pc:sldMk cId="1111409390" sldId="325"/>
            <ac:spMk id="25" creationId="{442027BE-8DE3-AA6E-5D0E-907999F9BF05}"/>
          </ac:spMkLst>
        </pc:spChg>
      </pc:sldChg>
      <pc:sldChg chg="modSp add mod">
        <pc:chgData name="autonomousSystems@outlook.com" userId="146d25dff316dded" providerId="LiveId" clId="{252160BE-A85A-4DB8-8C5B-CE63C1D5E435}" dt="2023-01-19T10:40:27.097" v="13015" actId="20577"/>
        <pc:sldMkLst>
          <pc:docMk/>
          <pc:sldMk cId="3841637146" sldId="326"/>
        </pc:sldMkLst>
        <pc:spChg chg="mod">
          <ac:chgData name="autonomousSystems@outlook.com" userId="146d25dff316dded" providerId="LiveId" clId="{252160BE-A85A-4DB8-8C5B-CE63C1D5E435}" dt="2023-01-19T10:40:27.097" v="13015" actId="20577"/>
          <ac:spMkLst>
            <pc:docMk/>
            <pc:sldMk cId="3841637146" sldId="326"/>
            <ac:spMk id="3" creationId="{8746A65E-F5E4-8BD5-2CCC-3075E54D8528}"/>
          </ac:spMkLst>
        </pc:spChg>
        <pc:spChg chg="mod">
          <ac:chgData name="autonomousSystems@outlook.com" userId="146d25dff316dded" providerId="LiveId" clId="{252160BE-A85A-4DB8-8C5B-CE63C1D5E435}" dt="2023-01-18T16:57:56.444" v="10352" actId="20577"/>
          <ac:spMkLst>
            <pc:docMk/>
            <pc:sldMk cId="3841637146" sldId="326"/>
            <ac:spMk id="24" creationId="{84D5F9A5-DBB4-629C-E1BE-D3095414E808}"/>
          </ac:spMkLst>
        </pc:spChg>
        <pc:spChg chg="mod">
          <ac:chgData name="autonomousSystems@outlook.com" userId="146d25dff316dded" providerId="LiveId" clId="{252160BE-A85A-4DB8-8C5B-CE63C1D5E435}" dt="2023-01-18T16:58:00.348" v="10353" actId="20577"/>
          <ac:spMkLst>
            <pc:docMk/>
            <pc:sldMk cId="3841637146" sldId="326"/>
            <ac:spMk id="25" creationId="{442027BE-8DE3-AA6E-5D0E-907999F9BF05}"/>
          </ac:spMkLst>
        </pc:spChg>
        <pc:spChg chg="mod">
          <ac:chgData name="autonomousSystems@outlook.com" userId="146d25dff316dded" providerId="LiveId" clId="{252160BE-A85A-4DB8-8C5B-CE63C1D5E435}" dt="2023-01-18T16:58:08.852" v="10357" actId="20577"/>
          <ac:spMkLst>
            <pc:docMk/>
            <pc:sldMk cId="3841637146" sldId="326"/>
            <ac:spMk id="32" creationId="{F27E4503-38CF-A42B-3782-EAF1200D1887}"/>
          </ac:spMkLst>
        </pc:spChg>
        <pc:spChg chg="mod">
          <ac:chgData name="autonomousSystems@outlook.com" userId="146d25dff316dded" providerId="LiveId" clId="{252160BE-A85A-4DB8-8C5B-CE63C1D5E435}" dt="2023-01-18T16:58:15.325" v="10362" actId="20577"/>
          <ac:spMkLst>
            <pc:docMk/>
            <pc:sldMk cId="3841637146" sldId="326"/>
            <ac:spMk id="47" creationId="{2B5F61DD-F6A6-3BF6-19D9-00BB5429E869}"/>
          </ac:spMkLst>
        </pc:spChg>
        <pc:spChg chg="mod">
          <ac:chgData name="autonomousSystems@outlook.com" userId="146d25dff316dded" providerId="LiveId" clId="{252160BE-A85A-4DB8-8C5B-CE63C1D5E435}" dt="2023-01-18T16:58:24.015" v="10364" actId="6549"/>
          <ac:spMkLst>
            <pc:docMk/>
            <pc:sldMk cId="3841637146" sldId="326"/>
            <ac:spMk id="48" creationId="{023461F2-7B27-ACCA-F8E9-8ACC04DC07DA}"/>
          </ac:spMkLst>
        </pc:spChg>
        <pc:spChg chg="mod">
          <ac:chgData name="autonomousSystems@outlook.com" userId="146d25dff316dded" providerId="LiveId" clId="{252160BE-A85A-4DB8-8C5B-CE63C1D5E435}" dt="2023-01-18T16:58:30.410" v="10369" actId="20577"/>
          <ac:spMkLst>
            <pc:docMk/>
            <pc:sldMk cId="3841637146" sldId="326"/>
            <ac:spMk id="49" creationId="{8C362204-44FD-9246-0ACE-3E3EC2CF73A0}"/>
          </ac:spMkLst>
        </pc:spChg>
      </pc:sldChg>
      <pc:sldChg chg="modSp add mod">
        <pc:chgData name="autonomousSystems@outlook.com" userId="146d25dff316dded" providerId="LiveId" clId="{252160BE-A85A-4DB8-8C5B-CE63C1D5E435}" dt="2023-01-19T17:34:48.030" v="14609" actId="20577"/>
        <pc:sldMkLst>
          <pc:docMk/>
          <pc:sldMk cId="1244508181" sldId="327"/>
        </pc:sldMkLst>
        <pc:spChg chg="mod">
          <ac:chgData name="autonomousSystems@outlook.com" userId="146d25dff316dded" providerId="LiveId" clId="{252160BE-A85A-4DB8-8C5B-CE63C1D5E435}" dt="2023-01-19T17:34:48.030" v="14609" actId="20577"/>
          <ac:spMkLst>
            <pc:docMk/>
            <pc:sldMk cId="1244508181" sldId="327"/>
            <ac:spMk id="3" creationId="{8746A65E-F5E4-8BD5-2CCC-3075E54D8528}"/>
          </ac:spMkLst>
        </pc:spChg>
        <pc:spChg chg="mod">
          <ac:chgData name="autonomousSystems@outlook.com" userId="146d25dff316dded" providerId="LiveId" clId="{252160BE-A85A-4DB8-8C5B-CE63C1D5E435}" dt="2023-01-18T17:00:13.047" v="10372" actId="20577"/>
          <ac:spMkLst>
            <pc:docMk/>
            <pc:sldMk cId="1244508181" sldId="327"/>
            <ac:spMk id="25" creationId="{442027BE-8DE3-AA6E-5D0E-907999F9BF05}"/>
          </ac:spMkLst>
        </pc:spChg>
        <pc:spChg chg="mod">
          <ac:chgData name="autonomousSystems@outlook.com" userId="146d25dff316dded" providerId="LiveId" clId="{252160BE-A85A-4DB8-8C5B-CE63C1D5E435}" dt="2023-01-18T17:00:16.036" v="10376" actId="20577"/>
          <ac:spMkLst>
            <pc:docMk/>
            <pc:sldMk cId="1244508181" sldId="327"/>
            <ac:spMk id="32" creationId="{F27E4503-38CF-A42B-3782-EAF1200D1887}"/>
          </ac:spMkLst>
        </pc:spChg>
        <pc:spChg chg="mod">
          <ac:chgData name="autonomousSystems@outlook.com" userId="146d25dff316dded" providerId="LiveId" clId="{252160BE-A85A-4DB8-8C5B-CE63C1D5E435}" dt="2023-01-18T17:00:24.771" v="10381" actId="20577"/>
          <ac:spMkLst>
            <pc:docMk/>
            <pc:sldMk cId="1244508181" sldId="327"/>
            <ac:spMk id="48" creationId="{023461F2-7B27-ACCA-F8E9-8ACC04DC07DA}"/>
          </ac:spMkLst>
        </pc:spChg>
      </pc:sldChg>
      <pc:sldChg chg="addSp delSp modSp new mod">
        <pc:chgData name="autonomousSystems@outlook.com" userId="146d25dff316dded" providerId="LiveId" clId="{252160BE-A85A-4DB8-8C5B-CE63C1D5E435}" dt="2023-01-18T21:29:09.525" v="12267" actId="20577"/>
        <pc:sldMkLst>
          <pc:docMk/>
          <pc:sldMk cId="440359469" sldId="328"/>
        </pc:sldMkLst>
        <pc:spChg chg="mod">
          <ac:chgData name="autonomousSystems@outlook.com" userId="146d25dff316dded" providerId="LiveId" clId="{252160BE-A85A-4DB8-8C5B-CE63C1D5E435}" dt="2023-01-18T21:29:09.525" v="12267" actId="20577"/>
          <ac:spMkLst>
            <pc:docMk/>
            <pc:sldMk cId="440359469" sldId="328"/>
            <ac:spMk id="2" creationId="{DC332CE7-FD79-C813-3EC7-68D01935AB54}"/>
          </ac:spMkLst>
        </pc:spChg>
        <pc:spChg chg="mod">
          <ac:chgData name="autonomousSystems@outlook.com" userId="146d25dff316dded" providerId="LiveId" clId="{252160BE-A85A-4DB8-8C5B-CE63C1D5E435}" dt="2023-01-18T17:09:11.788" v="10591" actId="20577"/>
          <ac:spMkLst>
            <pc:docMk/>
            <pc:sldMk cId="440359469" sldId="328"/>
            <ac:spMk id="3" creationId="{A29BADB6-D2E6-1201-E089-549AA09A5D5D}"/>
          </ac:spMkLst>
        </pc:spChg>
        <pc:spChg chg="mod">
          <ac:chgData name="autonomousSystems@outlook.com" userId="146d25dff316dded" providerId="LiveId" clId="{252160BE-A85A-4DB8-8C5B-CE63C1D5E435}" dt="2023-01-18T17:07:07.878" v="10552" actId="1076"/>
          <ac:spMkLst>
            <pc:docMk/>
            <pc:sldMk cId="440359469" sldId="328"/>
            <ac:spMk id="4" creationId="{9B872A9F-50FB-46C9-403B-05793F2ED5E8}"/>
          </ac:spMkLst>
        </pc:spChg>
        <pc:spChg chg="add del mod">
          <ac:chgData name="autonomousSystems@outlook.com" userId="146d25dff316dded" providerId="LiveId" clId="{252160BE-A85A-4DB8-8C5B-CE63C1D5E435}" dt="2023-01-18T17:08:49.255" v="10564" actId="478"/>
          <ac:spMkLst>
            <pc:docMk/>
            <pc:sldMk cId="440359469" sldId="328"/>
            <ac:spMk id="5" creationId="{F99F56B0-5CCF-1821-3451-99460AB2F5F0}"/>
          </ac:spMkLst>
        </pc:spChg>
        <pc:spChg chg="add del mod">
          <ac:chgData name="autonomousSystems@outlook.com" userId="146d25dff316dded" providerId="LiveId" clId="{252160BE-A85A-4DB8-8C5B-CE63C1D5E435}" dt="2023-01-18T17:08:46.303" v="10563" actId="478"/>
          <ac:spMkLst>
            <pc:docMk/>
            <pc:sldMk cId="440359469" sldId="328"/>
            <ac:spMk id="6" creationId="{A4CD5568-6FE0-2832-61A1-ECBDE3B646A0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7" creationId="{96F86CFD-BC35-DF82-E92E-82C183649E3F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8" creationId="{8A4B8F6E-E3CB-DB32-6169-DD65D8BEF978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9" creationId="{2CB8095A-BEFC-A783-686C-52967467DB85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0" creationId="{CCBEFC66-ADDA-016F-853C-0363BA532BEC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1" creationId="{26407288-E5B5-7ABE-9465-31A1D18CF07F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2" creationId="{99886F9A-FC4E-A2ED-60DF-F96D6B934F4D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3" creationId="{D094F032-3340-FDC6-1591-3CC8BB3E9AEB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4" creationId="{EB3C1264-49DF-C418-9A76-018730FA77BA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15" creationId="{5E737EE7-D956-8FD2-8E8C-C1FA857C0FBC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6" creationId="{F9A835FE-618C-A33B-01CC-1637B937AE80}"/>
          </ac:spMkLst>
        </pc:spChg>
        <pc:spChg chg="add mod">
          <ac:chgData name="autonomousSystems@outlook.com" userId="146d25dff316dded" providerId="LiveId" clId="{252160BE-A85A-4DB8-8C5B-CE63C1D5E435}" dt="2023-01-18T17:08:23.026" v="10556" actId="2085"/>
          <ac:spMkLst>
            <pc:docMk/>
            <pc:sldMk cId="440359469" sldId="328"/>
            <ac:spMk id="17" creationId="{A7D6785F-1FE3-2DEB-2640-0E5CFA0B919A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8" creationId="{47613BB1-41E7-483D-AD0A-0ED032934DE3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19" creationId="{F5A008BD-3173-0A7E-0E62-ED5C081BB31A}"/>
          </ac:spMkLst>
        </pc:spChg>
        <pc:spChg chg="add mod">
          <ac:chgData name="autonomousSystems@outlook.com" userId="146d25dff316dded" providerId="LiveId" clId="{252160BE-A85A-4DB8-8C5B-CE63C1D5E435}" dt="2023-01-18T17:08:04.606" v="10555" actId="2085"/>
          <ac:spMkLst>
            <pc:docMk/>
            <pc:sldMk cId="440359469" sldId="328"/>
            <ac:spMk id="20" creationId="{B8267EBC-146D-2885-8007-7E22964202C5}"/>
          </ac:spMkLst>
        </pc:spChg>
        <pc:spChg chg="add del mod">
          <ac:chgData name="autonomousSystems@outlook.com" userId="146d25dff316dded" providerId="LiveId" clId="{252160BE-A85A-4DB8-8C5B-CE63C1D5E435}" dt="2023-01-18T17:08:40.955" v="10561" actId="478"/>
          <ac:spMkLst>
            <pc:docMk/>
            <pc:sldMk cId="440359469" sldId="328"/>
            <ac:spMk id="21" creationId="{61268235-6B39-1346-54B4-4DEDC8A9F090}"/>
          </ac:spMkLst>
        </pc:spChg>
        <pc:spChg chg="add mod">
          <ac:chgData name="autonomousSystems@outlook.com" userId="146d25dff316dded" providerId="LiveId" clId="{252160BE-A85A-4DB8-8C5B-CE63C1D5E435}" dt="2023-01-18T17:08:28.650" v="10557" actId="2085"/>
          <ac:spMkLst>
            <pc:docMk/>
            <pc:sldMk cId="440359469" sldId="328"/>
            <ac:spMk id="22" creationId="{E0C4A114-D259-637E-B067-932E918C604C}"/>
          </ac:spMkLst>
        </pc:spChg>
        <pc:spChg chg="add mod">
          <ac:chgData name="autonomousSystems@outlook.com" userId="146d25dff316dded" providerId="LiveId" clId="{252160BE-A85A-4DB8-8C5B-CE63C1D5E435}" dt="2023-01-18T17:08:23.026" v="10556" actId="2085"/>
          <ac:spMkLst>
            <pc:docMk/>
            <pc:sldMk cId="440359469" sldId="328"/>
            <ac:spMk id="23" creationId="{31909954-C3EE-AC5E-4C7A-83B435E0BBC2}"/>
          </ac:spMkLst>
        </pc:spChg>
        <pc:spChg chg="add mod">
          <ac:chgData name="autonomousSystems@outlook.com" userId="146d25dff316dded" providerId="LiveId" clId="{252160BE-A85A-4DB8-8C5B-CE63C1D5E435}" dt="2023-01-18T17:08:23.026" v="10556" actId="2085"/>
          <ac:spMkLst>
            <pc:docMk/>
            <pc:sldMk cId="440359469" sldId="328"/>
            <ac:spMk id="24" creationId="{80A42AD6-C959-2A10-D61F-1E8C496617D1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25" creationId="{56B4F17C-C01A-7FAD-C899-BC361A64F2D5}"/>
          </ac:spMkLst>
        </pc:spChg>
        <pc:spChg chg="add mod">
          <ac:chgData name="autonomousSystems@outlook.com" userId="146d25dff316dded" providerId="LiveId" clId="{252160BE-A85A-4DB8-8C5B-CE63C1D5E435}" dt="2023-01-18T17:08:44.768" v="10562" actId="1076"/>
          <ac:spMkLst>
            <pc:docMk/>
            <pc:sldMk cId="440359469" sldId="328"/>
            <ac:spMk id="26" creationId="{19AA5F35-6404-6C86-FF7B-778F1166F471}"/>
          </ac:spMkLst>
        </pc:spChg>
        <pc:spChg chg="add mod">
          <ac:chgData name="autonomousSystems@outlook.com" userId="146d25dff316dded" providerId="LiveId" clId="{252160BE-A85A-4DB8-8C5B-CE63C1D5E435}" dt="2023-01-18T17:08:23.026" v="10556" actId="2085"/>
          <ac:spMkLst>
            <pc:docMk/>
            <pc:sldMk cId="440359469" sldId="328"/>
            <ac:spMk id="27" creationId="{243C98AB-1817-50C6-C275-3147780CD765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28" creationId="{00455EF8-FAB7-3145-E7E1-CB547C84F296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29" creationId="{D8FEE1A1-ADFE-4F23-BFEC-4B7D49AB43F5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30" creationId="{BACC75FB-8B5E-3587-A6B4-AFD7B3551FFC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31" creationId="{72934719-B236-E72B-94D4-AEDB492D82B1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32" creationId="{10580FA7-7EE1-F99C-AFD3-8A5152AAF3B0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33" creationId="{84EA4F09-FCEA-49BB-06E8-4D1F0CEF79D7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34" creationId="{B3EA1115-C0D1-002E-1780-4D5A86C810C4}"/>
          </ac:spMkLst>
        </pc:spChg>
        <pc:spChg chg="add mod">
          <ac:chgData name="autonomousSystems@outlook.com" userId="146d25dff316dded" providerId="LiveId" clId="{252160BE-A85A-4DB8-8C5B-CE63C1D5E435}" dt="2023-01-18T17:07:55.329" v="10554" actId="2085"/>
          <ac:spMkLst>
            <pc:docMk/>
            <pc:sldMk cId="440359469" sldId="328"/>
            <ac:spMk id="35" creationId="{6589211A-DF29-1A72-B553-05266FA34082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36" creationId="{F5546FC3-76DA-F3E5-6FA8-4BE3A8556018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37" creationId="{47AB4664-B446-D894-2CFC-E2C9D12CB548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38" creationId="{3CA7697E-221D-A0A6-074C-043FA14FFF4F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39" creationId="{F6044ACC-E815-C8A0-4DEF-7C6794166097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0" creationId="{79D842D0-16BC-7142-072B-68368844FD5F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1" creationId="{6B463184-D318-F184-B3E2-980651C8351F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2" creationId="{591EAF0C-D248-71E0-2452-9E84257F1F9C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3" creationId="{73F22E4F-FB66-A4B0-55A7-83AB9D6E2405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4" creationId="{0DCE6561-9A19-3DDD-6F45-50F1162C4D2F}"/>
          </ac:spMkLst>
        </pc:spChg>
        <pc:spChg chg="add del mod">
          <ac:chgData name="autonomousSystems@outlook.com" userId="146d25dff316dded" providerId="LiveId" clId="{252160BE-A85A-4DB8-8C5B-CE63C1D5E435}" dt="2023-01-18T17:06:57.312" v="10547" actId="478"/>
          <ac:spMkLst>
            <pc:docMk/>
            <pc:sldMk cId="440359469" sldId="328"/>
            <ac:spMk id="45" creationId="{E4E16C2E-C4CC-4A13-5DE9-57B7A7E01999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6" creationId="{B6EB75E5-D634-843A-FC32-048CC80A43AE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7" creationId="{877C2206-BD90-E1DA-5434-D1FDFF6DB8BE}"/>
          </ac:spMkLst>
        </pc:spChg>
        <pc:spChg chg="add mod">
          <ac:chgData name="autonomousSystems@outlook.com" userId="146d25dff316dded" providerId="LiveId" clId="{252160BE-A85A-4DB8-8C5B-CE63C1D5E435}" dt="2023-01-18T17:07:21.321" v="10553" actId="1582"/>
          <ac:spMkLst>
            <pc:docMk/>
            <pc:sldMk cId="440359469" sldId="328"/>
            <ac:spMk id="48" creationId="{D75D2704-AFF1-4407-5482-CD2D25B1B349}"/>
          </ac:spMkLst>
        </pc:spChg>
        <pc:spChg chg="add del mod">
          <ac:chgData name="autonomousSystems@outlook.com" userId="146d25dff316dded" providerId="LiveId" clId="{252160BE-A85A-4DB8-8C5B-CE63C1D5E435}" dt="2023-01-18T17:10:24.354" v="10673" actId="478"/>
          <ac:spMkLst>
            <pc:docMk/>
            <pc:sldMk cId="440359469" sldId="328"/>
            <ac:spMk id="49" creationId="{2DAFCD0D-ABF5-B770-19DF-2BACEA30ED13}"/>
          </ac:spMkLst>
        </pc:spChg>
      </pc:sldChg>
      <pc:sldChg chg="addSp modSp add mod">
        <pc:chgData name="autonomousSystems@outlook.com" userId="146d25dff316dded" providerId="LiveId" clId="{252160BE-A85A-4DB8-8C5B-CE63C1D5E435}" dt="2023-01-19T10:43:43.558" v="13059" actId="1076"/>
        <pc:sldMkLst>
          <pc:docMk/>
          <pc:sldMk cId="3043928091" sldId="329"/>
        </pc:sldMkLst>
        <pc:spChg chg="mod">
          <ac:chgData name="autonomousSystems@outlook.com" userId="146d25dff316dded" providerId="LiveId" clId="{252160BE-A85A-4DB8-8C5B-CE63C1D5E435}" dt="2023-01-18T18:22:12.809" v="12097" actId="113"/>
          <ac:spMkLst>
            <pc:docMk/>
            <pc:sldMk cId="3043928091" sldId="329"/>
            <ac:spMk id="2" creationId="{DC332CE7-FD79-C813-3EC7-68D01935AB54}"/>
          </ac:spMkLst>
        </pc:spChg>
        <pc:spChg chg="add mod">
          <ac:chgData name="autonomousSystems@outlook.com" userId="146d25dff316dded" providerId="LiveId" clId="{252160BE-A85A-4DB8-8C5B-CE63C1D5E435}" dt="2023-01-19T10:43:43.558" v="13059" actId="1076"/>
          <ac:spMkLst>
            <pc:docMk/>
            <pc:sldMk cId="3043928091" sldId="329"/>
            <ac:spMk id="5" creationId="{87B6672E-E169-1059-37C7-66C7B0A13F67}"/>
          </ac:spMkLst>
        </pc:spChg>
      </pc:sldChg>
      <pc:sldChg chg="addSp modSp add mod modAnim">
        <pc:chgData name="autonomousSystems@outlook.com" userId="146d25dff316dded" providerId="LiveId" clId="{252160BE-A85A-4DB8-8C5B-CE63C1D5E435}" dt="2023-01-19T10:59:13.426" v="13186" actId="14100"/>
        <pc:sldMkLst>
          <pc:docMk/>
          <pc:sldMk cId="2992845373" sldId="330"/>
        </pc:sldMkLst>
        <pc:spChg chg="mod">
          <ac:chgData name="autonomousSystems@outlook.com" userId="146d25dff316dded" providerId="LiveId" clId="{252160BE-A85A-4DB8-8C5B-CE63C1D5E435}" dt="2023-01-18T18:22:16.130" v="12098" actId="113"/>
          <ac:spMkLst>
            <pc:docMk/>
            <pc:sldMk cId="2992845373" sldId="330"/>
            <ac:spMk id="2" creationId="{DC332CE7-FD79-C813-3EC7-68D01935AB54}"/>
          </ac:spMkLst>
        </pc:spChg>
        <pc:spChg chg="add mod">
          <ac:chgData name="autonomousSystems@outlook.com" userId="146d25dff316dded" providerId="LiveId" clId="{252160BE-A85A-4DB8-8C5B-CE63C1D5E435}" dt="2023-01-18T17:11:08.009" v="10680" actId="1076"/>
          <ac:spMkLst>
            <pc:docMk/>
            <pc:sldMk cId="2992845373" sldId="330"/>
            <ac:spMk id="6" creationId="{4A7275E0-20B0-7A38-39B0-16DF64E89A9F}"/>
          </ac:spMkLst>
        </pc:spChg>
        <pc:spChg chg="add mod">
          <ac:chgData name="autonomousSystems@outlook.com" userId="146d25dff316dded" providerId="LiveId" clId="{252160BE-A85A-4DB8-8C5B-CE63C1D5E435}" dt="2023-01-19T10:59:05.610" v="13185" actId="6549"/>
          <ac:spMkLst>
            <pc:docMk/>
            <pc:sldMk cId="2992845373" sldId="330"/>
            <ac:spMk id="21" creationId="{7A5859C3-0987-166C-3333-F3E8CE5D59F3}"/>
          </ac:spMkLst>
        </pc:spChg>
        <pc:cxnChg chg="add mod">
          <ac:chgData name="autonomousSystems@outlook.com" userId="146d25dff316dded" providerId="LiveId" clId="{252160BE-A85A-4DB8-8C5B-CE63C1D5E435}" dt="2023-01-19T10:59:13.426" v="13186" actId="14100"/>
          <ac:cxnSpMkLst>
            <pc:docMk/>
            <pc:sldMk cId="2992845373" sldId="330"/>
            <ac:cxnSpMk id="45" creationId="{7FF69ED9-714F-E6E7-8084-30DDDE012F81}"/>
          </ac:cxnSpMkLst>
        </pc:cxnChg>
      </pc:sldChg>
      <pc:sldChg chg="modSp add mod">
        <pc:chgData name="autonomousSystems@outlook.com" userId="146d25dff316dded" providerId="LiveId" clId="{252160BE-A85A-4DB8-8C5B-CE63C1D5E435}" dt="2023-01-18T18:22:34.025" v="12099" actId="113"/>
        <pc:sldMkLst>
          <pc:docMk/>
          <pc:sldMk cId="2037296489" sldId="331"/>
        </pc:sldMkLst>
        <pc:spChg chg="mod">
          <ac:chgData name="autonomousSystems@outlook.com" userId="146d25dff316dded" providerId="LiveId" clId="{252160BE-A85A-4DB8-8C5B-CE63C1D5E435}" dt="2023-01-18T18:22:34.025" v="12099" actId="113"/>
          <ac:spMkLst>
            <pc:docMk/>
            <pc:sldMk cId="2037296489" sldId="331"/>
            <ac:spMk id="2" creationId="{DC332CE7-FD79-C813-3EC7-68D01935AB54}"/>
          </ac:spMkLst>
        </pc:spChg>
      </pc:sldChg>
      <pc:sldChg chg="addSp modSp add mod">
        <pc:chgData name="autonomousSystems@outlook.com" userId="146d25dff316dded" providerId="LiveId" clId="{252160BE-A85A-4DB8-8C5B-CE63C1D5E435}" dt="2023-01-18T18:22:37.745" v="12100" actId="113"/>
        <pc:sldMkLst>
          <pc:docMk/>
          <pc:sldMk cId="2626835395" sldId="332"/>
        </pc:sldMkLst>
        <pc:spChg chg="mod">
          <ac:chgData name="autonomousSystems@outlook.com" userId="146d25dff316dded" providerId="LiveId" clId="{252160BE-A85A-4DB8-8C5B-CE63C1D5E435}" dt="2023-01-18T18:22:37.745" v="12100" actId="113"/>
          <ac:spMkLst>
            <pc:docMk/>
            <pc:sldMk cId="2626835395" sldId="332"/>
            <ac:spMk id="2" creationId="{DC332CE7-FD79-C813-3EC7-68D01935AB54}"/>
          </ac:spMkLst>
        </pc:spChg>
        <pc:spChg chg="add mod">
          <ac:chgData name="autonomousSystems@outlook.com" userId="146d25dff316dded" providerId="LiveId" clId="{252160BE-A85A-4DB8-8C5B-CE63C1D5E435}" dt="2023-01-18T17:12:07.396" v="10719" actId="1076"/>
          <ac:spMkLst>
            <pc:docMk/>
            <pc:sldMk cId="2626835395" sldId="332"/>
            <ac:spMk id="21" creationId="{E65540F0-A92C-4A3F-D907-362C6544AE5F}"/>
          </ac:spMkLst>
        </pc:spChg>
      </pc:sldChg>
      <pc:sldChg chg="addSp delSp modSp add mod modAnim">
        <pc:chgData name="autonomousSystems@outlook.com" userId="146d25dff316dded" providerId="LiveId" clId="{252160BE-A85A-4DB8-8C5B-CE63C1D5E435}" dt="2023-01-19T10:44:22.125" v="13061" actId="478"/>
        <pc:sldMkLst>
          <pc:docMk/>
          <pc:sldMk cId="1775950314" sldId="333"/>
        </pc:sldMkLst>
        <pc:spChg chg="mod">
          <ac:chgData name="autonomousSystems@outlook.com" userId="146d25dff316dded" providerId="LiveId" clId="{252160BE-A85A-4DB8-8C5B-CE63C1D5E435}" dt="2023-01-18T18:22:47.492" v="12101" actId="113"/>
          <ac:spMkLst>
            <pc:docMk/>
            <pc:sldMk cId="1775950314" sldId="333"/>
            <ac:spMk id="2" creationId="{DC332CE7-FD79-C813-3EC7-68D01935AB54}"/>
          </ac:spMkLst>
        </pc:spChg>
        <pc:spChg chg="add del mod">
          <ac:chgData name="autonomousSystems@outlook.com" userId="146d25dff316dded" providerId="LiveId" clId="{252160BE-A85A-4DB8-8C5B-CE63C1D5E435}" dt="2023-01-19T10:44:22.125" v="13061" actId="478"/>
          <ac:spMkLst>
            <pc:docMk/>
            <pc:sldMk cId="1775950314" sldId="333"/>
            <ac:spMk id="45" creationId="{C60E5968-56F3-DDED-0C66-C371C86FC817}"/>
          </ac:spMkLst>
        </pc:spChg>
        <pc:spChg chg="add mod">
          <ac:chgData name="autonomousSystems@outlook.com" userId="146d25dff316dded" providerId="LiveId" clId="{252160BE-A85A-4DB8-8C5B-CE63C1D5E435}" dt="2023-01-18T17:15:29.070" v="10859"/>
          <ac:spMkLst>
            <pc:docMk/>
            <pc:sldMk cId="1775950314" sldId="333"/>
            <ac:spMk id="49" creationId="{DA596859-F91C-61EA-EE58-F343645FBB6D}"/>
          </ac:spMkLst>
        </pc:spChg>
        <pc:cxnChg chg="add del mod">
          <ac:chgData name="autonomousSystems@outlook.com" userId="146d25dff316dded" providerId="LiveId" clId="{252160BE-A85A-4DB8-8C5B-CE63C1D5E435}" dt="2023-01-18T17:13:52.792" v="10852" actId="478"/>
          <ac:cxnSpMkLst>
            <pc:docMk/>
            <pc:sldMk cId="1775950314" sldId="333"/>
            <ac:cxnSpMk id="51" creationId="{13C061E2-2CC7-10A0-11C1-6F9E7D17BFD4}"/>
          </ac:cxnSpMkLst>
        </pc:cxnChg>
        <pc:cxnChg chg="add mod">
          <ac:chgData name="autonomousSystems@outlook.com" userId="146d25dff316dded" providerId="LiveId" clId="{252160BE-A85A-4DB8-8C5B-CE63C1D5E435}" dt="2023-01-18T17:14:24.440" v="10856" actId="1582"/>
          <ac:cxnSpMkLst>
            <pc:docMk/>
            <pc:sldMk cId="1775950314" sldId="333"/>
            <ac:cxnSpMk id="55" creationId="{88C7A23C-904E-BBA9-D2C2-2DAAAC5C0182}"/>
          </ac:cxnSpMkLst>
        </pc:cxnChg>
      </pc:sldChg>
      <pc:sldChg chg="delSp modSp add mod modAnim">
        <pc:chgData name="autonomousSystems@outlook.com" userId="146d25dff316dded" providerId="LiveId" clId="{252160BE-A85A-4DB8-8C5B-CE63C1D5E435}" dt="2023-01-18T18:23:19.618" v="12114" actId="113"/>
        <pc:sldMkLst>
          <pc:docMk/>
          <pc:sldMk cId="3149608722" sldId="334"/>
        </pc:sldMkLst>
        <pc:spChg chg="mod">
          <ac:chgData name="autonomousSystems@outlook.com" userId="146d25dff316dded" providerId="LiveId" clId="{252160BE-A85A-4DB8-8C5B-CE63C1D5E435}" dt="2023-01-18T18:23:19.618" v="12114" actId="113"/>
          <ac:spMkLst>
            <pc:docMk/>
            <pc:sldMk cId="3149608722" sldId="334"/>
            <ac:spMk id="2" creationId="{DC332CE7-FD79-C813-3EC7-68D01935AB54}"/>
          </ac:spMkLst>
        </pc:spChg>
        <pc:spChg chg="del">
          <ac:chgData name="autonomousSystems@outlook.com" userId="146d25dff316dded" providerId="LiveId" clId="{252160BE-A85A-4DB8-8C5B-CE63C1D5E435}" dt="2023-01-18T17:18:27.183" v="10989" actId="478"/>
          <ac:spMkLst>
            <pc:docMk/>
            <pc:sldMk cId="3149608722" sldId="334"/>
            <ac:spMk id="49" creationId="{DA596859-F91C-61EA-EE58-F343645FBB6D}"/>
          </ac:spMkLst>
        </pc:spChg>
        <pc:cxnChg chg="del mod">
          <ac:chgData name="autonomousSystems@outlook.com" userId="146d25dff316dded" providerId="LiveId" clId="{252160BE-A85A-4DB8-8C5B-CE63C1D5E435}" dt="2023-01-18T17:18:26.384" v="10988" actId="478"/>
          <ac:cxnSpMkLst>
            <pc:docMk/>
            <pc:sldMk cId="3149608722" sldId="334"/>
            <ac:cxnSpMk id="55" creationId="{88C7A23C-904E-BBA9-D2C2-2DAAAC5C0182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9T10:45:52.787" v="13166" actId="20577"/>
        <pc:sldMkLst>
          <pc:docMk/>
          <pc:sldMk cId="1665778877" sldId="335"/>
        </pc:sldMkLst>
        <pc:spChg chg="mod">
          <ac:chgData name="autonomousSystems@outlook.com" userId="146d25dff316dded" providerId="LiveId" clId="{252160BE-A85A-4DB8-8C5B-CE63C1D5E435}" dt="2023-01-18T18:23:26.816" v="12115"/>
          <ac:spMkLst>
            <pc:docMk/>
            <pc:sldMk cId="1665778877" sldId="335"/>
            <ac:spMk id="2" creationId="{DC332CE7-FD79-C813-3EC7-68D01935AB54}"/>
          </ac:spMkLst>
        </pc:spChg>
        <pc:spChg chg="del">
          <ac:chgData name="autonomousSystems@outlook.com" userId="146d25dff316dded" providerId="LiveId" clId="{252160BE-A85A-4DB8-8C5B-CE63C1D5E435}" dt="2023-01-18T17:18:30.127" v="10991" actId="478"/>
          <ac:spMkLst>
            <pc:docMk/>
            <pc:sldMk cId="1665778877" sldId="335"/>
            <ac:spMk id="49" creationId="{DA596859-F91C-61EA-EE58-F343645FBB6D}"/>
          </ac:spMkLst>
        </pc:spChg>
        <pc:spChg chg="add mod">
          <ac:chgData name="autonomousSystems@outlook.com" userId="146d25dff316dded" providerId="LiveId" clId="{252160BE-A85A-4DB8-8C5B-CE63C1D5E435}" dt="2023-01-18T17:16:15.678" v="10878" actId="1076"/>
          <ac:spMkLst>
            <pc:docMk/>
            <pc:sldMk cId="1665778877" sldId="335"/>
            <ac:spMk id="50" creationId="{173F59B4-A1CD-2DAA-24DD-9A58D994CCF0}"/>
          </ac:spMkLst>
        </pc:spChg>
        <pc:spChg chg="add mod">
          <ac:chgData name="autonomousSystems@outlook.com" userId="146d25dff316dded" providerId="LiveId" clId="{252160BE-A85A-4DB8-8C5B-CE63C1D5E435}" dt="2023-01-19T10:45:52.787" v="13166" actId="20577"/>
          <ac:spMkLst>
            <pc:docMk/>
            <pc:sldMk cId="1665778877" sldId="335"/>
            <ac:spMk id="51" creationId="{C44130E3-7677-7633-A979-A6FB521B1C87}"/>
          </ac:spMkLst>
        </pc:spChg>
        <pc:spChg chg="add mod">
          <ac:chgData name="autonomousSystems@outlook.com" userId="146d25dff316dded" providerId="LiveId" clId="{252160BE-A85A-4DB8-8C5B-CE63C1D5E435}" dt="2023-01-19T10:45:42.132" v="13142" actId="20577"/>
          <ac:spMkLst>
            <pc:docMk/>
            <pc:sldMk cId="1665778877" sldId="335"/>
            <ac:spMk id="52" creationId="{0782F35C-09B8-A584-EB5A-BF1AEEDD499B}"/>
          </ac:spMkLst>
        </pc:spChg>
        <pc:cxnChg chg="del mod">
          <ac:chgData name="autonomousSystems@outlook.com" userId="146d25dff316dded" providerId="LiveId" clId="{252160BE-A85A-4DB8-8C5B-CE63C1D5E435}" dt="2023-01-18T17:18:29.231" v="10990" actId="478"/>
          <ac:cxnSpMkLst>
            <pc:docMk/>
            <pc:sldMk cId="1665778877" sldId="335"/>
            <ac:cxnSpMk id="55" creationId="{88C7A23C-904E-BBA9-D2C2-2DAAAC5C0182}"/>
          </ac:cxnSpMkLst>
        </pc:cxnChg>
      </pc:sldChg>
      <pc:sldChg chg="delSp modSp add mod delAnim">
        <pc:chgData name="autonomousSystems@outlook.com" userId="146d25dff316dded" providerId="LiveId" clId="{252160BE-A85A-4DB8-8C5B-CE63C1D5E435}" dt="2023-01-19T10:45:07.791" v="13064" actId="478"/>
        <pc:sldMkLst>
          <pc:docMk/>
          <pc:sldMk cId="4228251709" sldId="336"/>
        </pc:sldMkLst>
        <pc:spChg chg="mod">
          <ac:chgData name="autonomousSystems@outlook.com" userId="146d25dff316dded" providerId="LiveId" clId="{252160BE-A85A-4DB8-8C5B-CE63C1D5E435}" dt="2023-01-18T18:23:43.296" v="12128" actId="20577"/>
          <ac:spMkLst>
            <pc:docMk/>
            <pc:sldMk cId="4228251709" sldId="336"/>
            <ac:spMk id="2" creationId="{DC332CE7-FD79-C813-3EC7-68D01935AB54}"/>
          </ac:spMkLst>
        </pc:spChg>
        <pc:spChg chg="del">
          <ac:chgData name="autonomousSystems@outlook.com" userId="146d25dff316dded" providerId="LiveId" clId="{252160BE-A85A-4DB8-8C5B-CE63C1D5E435}" dt="2023-01-18T17:18:33.798" v="10993" actId="478"/>
          <ac:spMkLst>
            <pc:docMk/>
            <pc:sldMk cId="4228251709" sldId="336"/>
            <ac:spMk id="49" creationId="{DA596859-F91C-61EA-EE58-F343645FBB6D}"/>
          </ac:spMkLst>
        </pc:spChg>
        <pc:spChg chg="del">
          <ac:chgData name="autonomousSystems@outlook.com" userId="146d25dff316dded" providerId="LiveId" clId="{252160BE-A85A-4DB8-8C5B-CE63C1D5E435}" dt="2023-01-19T10:45:07.791" v="13064" actId="478"/>
          <ac:spMkLst>
            <pc:docMk/>
            <pc:sldMk cId="4228251709" sldId="336"/>
            <ac:spMk id="51" creationId="{C44130E3-7677-7633-A979-A6FB521B1C87}"/>
          </ac:spMkLst>
        </pc:spChg>
        <pc:cxnChg chg="del mod">
          <ac:chgData name="autonomousSystems@outlook.com" userId="146d25dff316dded" providerId="LiveId" clId="{252160BE-A85A-4DB8-8C5B-CE63C1D5E435}" dt="2023-01-18T17:18:32.482" v="10992" actId="478"/>
          <ac:cxnSpMkLst>
            <pc:docMk/>
            <pc:sldMk cId="4228251709" sldId="336"/>
            <ac:cxnSpMk id="55" creationId="{88C7A23C-904E-BBA9-D2C2-2DAAAC5C0182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9T10:46:38.111" v="13170"/>
        <pc:sldMkLst>
          <pc:docMk/>
          <pc:sldMk cId="1842341627" sldId="337"/>
        </pc:sldMkLst>
        <pc:spChg chg="mod">
          <ac:chgData name="autonomousSystems@outlook.com" userId="146d25dff316dded" providerId="LiveId" clId="{252160BE-A85A-4DB8-8C5B-CE63C1D5E435}" dt="2023-01-18T18:23:50.111" v="12129"/>
          <ac:spMkLst>
            <pc:docMk/>
            <pc:sldMk cId="1842341627" sldId="337"/>
            <ac:spMk id="2" creationId="{DC332CE7-FD79-C813-3EC7-68D01935AB54}"/>
          </ac:spMkLst>
        </pc:spChg>
        <pc:spChg chg="del">
          <ac:chgData name="autonomousSystems@outlook.com" userId="146d25dff316dded" providerId="LiveId" clId="{252160BE-A85A-4DB8-8C5B-CE63C1D5E435}" dt="2023-01-18T17:18:20.127" v="10987" actId="478"/>
          <ac:spMkLst>
            <pc:docMk/>
            <pc:sldMk cId="1842341627" sldId="337"/>
            <ac:spMk id="49" creationId="{DA596859-F91C-61EA-EE58-F343645FBB6D}"/>
          </ac:spMkLst>
        </pc:spChg>
        <pc:spChg chg="del">
          <ac:chgData name="autonomousSystems@outlook.com" userId="146d25dff316dded" providerId="LiveId" clId="{252160BE-A85A-4DB8-8C5B-CE63C1D5E435}" dt="2023-01-19T10:46:16.986" v="13167" actId="478"/>
          <ac:spMkLst>
            <pc:docMk/>
            <pc:sldMk cId="1842341627" sldId="337"/>
            <ac:spMk id="51" creationId="{C44130E3-7677-7633-A979-A6FB521B1C87}"/>
          </ac:spMkLst>
        </pc:spChg>
        <pc:spChg chg="add mod">
          <ac:chgData name="autonomousSystems@outlook.com" userId="146d25dff316dded" providerId="LiveId" clId="{252160BE-A85A-4DB8-8C5B-CE63C1D5E435}" dt="2023-01-18T17:17:20.833" v="10943" actId="1076"/>
          <ac:spMkLst>
            <pc:docMk/>
            <pc:sldMk cId="1842341627" sldId="337"/>
            <ac:spMk id="52" creationId="{B14835DB-4FF2-A261-2FB2-48C7D6C90EF1}"/>
          </ac:spMkLst>
        </pc:spChg>
        <pc:spChg chg="add del mod">
          <ac:chgData name="autonomousSystems@outlook.com" userId="146d25dff316dded" providerId="LiveId" clId="{252160BE-A85A-4DB8-8C5B-CE63C1D5E435}" dt="2023-01-18T17:17:24.828" v="10945" actId="478"/>
          <ac:spMkLst>
            <pc:docMk/>
            <pc:sldMk cId="1842341627" sldId="337"/>
            <ac:spMk id="53" creationId="{3DBAA5EE-C7F7-EA5E-DBBA-0286A8FB57DC}"/>
          </ac:spMkLst>
        </pc:spChg>
        <pc:spChg chg="add mod">
          <ac:chgData name="autonomousSystems@outlook.com" userId="146d25dff316dded" providerId="LiveId" clId="{252160BE-A85A-4DB8-8C5B-CE63C1D5E435}" dt="2023-01-18T17:17:52.127" v="10978" actId="1076"/>
          <ac:spMkLst>
            <pc:docMk/>
            <pc:sldMk cId="1842341627" sldId="337"/>
            <ac:spMk id="54" creationId="{C6B0D1FB-25B4-2F39-9BE8-C8BBBCC01101}"/>
          </ac:spMkLst>
        </pc:spChg>
        <pc:cxnChg chg="del mod">
          <ac:chgData name="autonomousSystems@outlook.com" userId="146d25dff316dded" providerId="LiveId" clId="{252160BE-A85A-4DB8-8C5B-CE63C1D5E435}" dt="2023-01-18T17:18:18.730" v="10986" actId="478"/>
          <ac:cxnSpMkLst>
            <pc:docMk/>
            <pc:sldMk cId="1842341627" sldId="337"/>
            <ac:cxnSpMk id="55" creationId="{88C7A23C-904E-BBA9-D2C2-2DAAAC5C0182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9T10:46:45.300" v="13171" actId="478"/>
        <pc:sldMkLst>
          <pc:docMk/>
          <pc:sldMk cId="3504225501" sldId="338"/>
        </pc:sldMkLst>
        <pc:spChg chg="mod">
          <ac:chgData name="autonomousSystems@outlook.com" userId="146d25dff316dded" providerId="LiveId" clId="{252160BE-A85A-4DB8-8C5B-CE63C1D5E435}" dt="2023-01-18T18:23:56.302" v="12130"/>
          <ac:spMkLst>
            <pc:docMk/>
            <pc:sldMk cId="3504225501" sldId="338"/>
            <ac:spMk id="2" creationId="{DC332CE7-FD79-C813-3EC7-68D01935AB54}"/>
          </ac:spMkLst>
        </pc:spChg>
        <pc:spChg chg="del">
          <ac:chgData name="autonomousSystems@outlook.com" userId="146d25dff316dded" providerId="LiveId" clId="{252160BE-A85A-4DB8-8C5B-CE63C1D5E435}" dt="2023-01-18T17:18:16.352" v="10985" actId="478"/>
          <ac:spMkLst>
            <pc:docMk/>
            <pc:sldMk cId="3504225501" sldId="338"/>
            <ac:spMk id="49" creationId="{DA596859-F91C-61EA-EE58-F343645FBB6D}"/>
          </ac:spMkLst>
        </pc:spChg>
        <pc:spChg chg="del">
          <ac:chgData name="autonomousSystems@outlook.com" userId="146d25dff316dded" providerId="LiveId" clId="{252160BE-A85A-4DB8-8C5B-CE63C1D5E435}" dt="2023-01-19T10:46:45.300" v="13171" actId="478"/>
          <ac:spMkLst>
            <pc:docMk/>
            <pc:sldMk cId="3504225501" sldId="338"/>
            <ac:spMk id="51" creationId="{C44130E3-7677-7633-A979-A6FB521B1C87}"/>
          </ac:spMkLst>
        </pc:spChg>
        <pc:spChg chg="add mod">
          <ac:chgData name="autonomousSystems@outlook.com" userId="146d25dff316dded" providerId="LiveId" clId="{252160BE-A85A-4DB8-8C5B-CE63C1D5E435}" dt="2023-01-18T17:18:10.565" v="10983" actId="1076"/>
          <ac:spMkLst>
            <pc:docMk/>
            <pc:sldMk cId="3504225501" sldId="338"/>
            <ac:spMk id="53" creationId="{0980CC21-5749-98A3-0638-39D2D0F13AEE}"/>
          </ac:spMkLst>
        </pc:spChg>
        <pc:spChg chg="add mod">
          <ac:chgData name="autonomousSystems@outlook.com" userId="146d25dff316dded" providerId="LiveId" clId="{252160BE-A85A-4DB8-8C5B-CE63C1D5E435}" dt="2023-01-18T17:19:02.601" v="11047" actId="1076"/>
          <ac:spMkLst>
            <pc:docMk/>
            <pc:sldMk cId="3504225501" sldId="338"/>
            <ac:spMk id="56" creationId="{8BBEC445-4FA3-FB7D-B53B-C6C8E6467DF3}"/>
          </ac:spMkLst>
        </pc:spChg>
        <pc:cxnChg chg="del mod">
          <ac:chgData name="autonomousSystems@outlook.com" userId="146d25dff316dded" providerId="LiveId" clId="{252160BE-A85A-4DB8-8C5B-CE63C1D5E435}" dt="2023-01-18T17:18:14.932" v="10984" actId="478"/>
          <ac:cxnSpMkLst>
            <pc:docMk/>
            <pc:sldMk cId="3504225501" sldId="338"/>
            <ac:cxnSpMk id="55" creationId="{88C7A23C-904E-BBA9-D2C2-2DAAAC5C0182}"/>
          </ac:cxnSpMkLst>
        </pc:cxnChg>
      </pc:sldChg>
      <pc:sldChg chg="modSp add del mod">
        <pc:chgData name="autonomousSystems@outlook.com" userId="146d25dff316dded" providerId="LiveId" clId="{252160BE-A85A-4DB8-8C5B-CE63C1D5E435}" dt="2023-01-18T17:58:02.081" v="11509" actId="47"/>
        <pc:sldMkLst>
          <pc:docMk/>
          <pc:sldMk cId="629554105" sldId="339"/>
        </pc:sldMkLst>
        <pc:spChg chg="mod">
          <ac:chgData name="autonomousSystems@outlook.com" userId="146d25dff316dded" providerId="LiveId" clId="{252160BE-A85A-4DB8-8C5B-CE63C1D5E435}" dt="2023-01-18T17:54:26.048" v="11385" actId="20577"/>
          <ac:spMkLst>
            <pc:docMk/>
            <pc:sldMk cId="629554105" sldId="339"/>
            <ac:spMk id="7" creationId="{9C7501F5-1BC3-C3B4-BDEB-4A11F2513455}"/>
          </ac:spMkLst>
        </pc:spChg>
        <pc:spChg chg="mod">
          <ac:chgData name="autonomousSystems@outlook.com" userId="146d25dff316dded" providerId="LiveId" clId="{252160BE-A85A-4DB8-8C5B-CE63C1D5E435}" dt="2023-01-18T17:54:59.590" v="11417" actId="20577"/>
          <ac:spMkLst>
            <pc:docMk/>
            <pc:sldMk cId="629554105" sldId="339"/>
            <ac:spMk id="22" creationId="{800568CD-64F2-822B-E35D-51FED3EE7113}"/>
          </ac:spMkLst>
        </pc:spChg>
        <pc:spChg chg="mod">
          <ac:chgData name="autonomousSystems@outlook.com" userId="146d25dff316dded" providerId="LiveId" clId="{252160BE-A85A-4DB8-8C5B-CE63C1D5E435}" dt="2023-01-18T17:55:49.565" v="11445" actId="14100"/>
          <ac:spMkLst>
            <pc:docMk/>
            <pc:sldMk cId="629554105" sldId="339"/>
            <ac:spMk id="23" creationId="{20827008-AC43-5467-CA5F-0032F0DD57BE}"/>
          </ac:spMkLst>
        </pc:spChg>
        <pc:spChg chg="mod">
          <ac:chgData name="autonomousSystems@outlook.com" userId="146d25dff316dded" providerId="LiveId" clId="{252160BE-A85A-4DB8-8C5B-CE63C1D5E435}" dt="2023-01-18T17:55:53.159" v="11446" actId="1076"/>
          <ac:spMkLst>
            <pc:docMk/>
            <pc:sldMk cId="629554105" sldId="339"/>
            <ac:spMk id="24" creationId="{F42037CC-BFF8-75C7-48AE-AA9A1B2892B0}"/>
          </ac:spMkLst>
        </pc:spChg>
        <pc:spChg chg="mod">
          <ac:chgData name="autonomousSystems@outlook.com" userId="146d25dff316dded" providerId="LiveId" clId="{252160BE-A85A-4DB8-8C5B-CE63C1D5E435}" dt="2023-01-18T17:55:47.078" v="11444" actId="14100"/>
          <ac:spMkLst>
            <pc:docMk/>
            <pc:sldMk cId="629554105" sldId="339"/>
            <ac:spMk id="26" creationId="{278E86D6-2B40-77D9-7EDE-849D830A14F2}"/>
          </ac:spMkLst>
        </pc:spChg>
        <pc:graphicFrameChg chg="mod modGraphic">
          <ac:chgData name="autonomousSystems@outlook.com" userId="146d25dff316dded" providerId="LiveId" clId="{252160BE-A85A-4DB8-8C5B-CE63C1D5E435}" dt="2023-01-18T17:55:31.751" v="11441" actId="20577"/>
          <ac:graphicFrameMkLst>
            <pc:docMk/>
            <pc:sldMk cId="629554105" sldId="339"/>
            <ac:graphicFrameMk id="13" creationId="{55965DCF-536A-9CC6-EE74-94B6184EF7F1}"/>
          </ac:graphicFrameMkLst>
        </pc:graphicFrameChg>
      </pc:sldChg>
      <pc:sldChg chg="addSp delSp modSp add mod modAnim">
        <pc:chgData name="autonomousSystems@outlook.com" userId="146d25dff316dded" providerId="LiveId" clId="{252160BE-A85A-4DB8-8C5B-CE63C1D5E435}" dt="2023-01-18T18:17:10.732" v="11923"/>
        <pc:sldMkLst>
          <pc:docMk/>
          <pc:sldMk cId="1682162710" sldId="340"/>
        </pc:sldMkLst>
        <pc:spChg chg="mod">
          <ac:chgData name="autonomousSystems@outlook.com" userId="146d25dff316dded" providerId="LiveId" clId="{252160BE-A85A-4DB8-8C5B-CE63C1D5E435}" dt="2023-01-18T18:15:52.953" v="11909" actId="20577"/>
          <ac:spMkLst>
            <pc:docMk/>
            <pc:sldMk cId="1682162710" sldId="340"/>
            <ac:spMk id="2" creationId="{77550371-BD7C-239C-2E26-5B617BB773B8}"/>
          </ac:spMkLst>
        </pc:spChg>
        <pc:spChg chg="mod">
          <ac:chgData name="autonomousSystems@outlook.com" userId="146d25dff316dded" providerId="LiveId" clId="{252160BE-A85A-4DB8-8C5B-CE63C1D5E435}" dt="2023-01-18T18:15:43.633" v="11907" actId="20577"/>
          <ac:spMkLst>
            <pc:docMk/>
            <pc:sldMk cId="1682162710" sldId="340"/>
            <ac:spMk id="3" creationId="{D76BFD58-D0E8-223E-1505-5CA9E38472F5}"/>
          </ac:spMkLst>
        </pc:spChg>
        <pc:spChg chg="mod">
          <ac:chgData name="autonomousSystems@outlook.com" userId="146d25dff316dded" providerId="LiveId" clId="{252160BE-A85A-4DB8-8C5B-CE63C1D5E435}" dt="2023-01-18T17:56:06.464" v="11449" actId="1076"/>
          <ac:spMkLst>
            <pc:docMk/>
            <pc:sldMk cId="1682162710" sldId="340"/>
            <ac:spMk id="7" creationId="{9C7501F5-1BC3-C3B4-BDEB-4A11F2513455}"/>
          </ac:spMkLst>
        </pc:spChg>
        <pc:spChg chg="del">
          <ac:chgData name="autonomousSystems@outlook.com" userId="146d25dff316dded" providerId="LiveId" clId="{252160BE-A85A-4DB8-8C5B-CE63C1D5E435}" dt="2023-01-18T18:01:20.907" v="11553" actId="478"/>
          <ac:spMkLst>
            <pc:docMk/>
            <pc:sldMk cId="1682162710" sldId="340"/>
            <ac:spMk id="11" creationId="{1EED406C-A709-18EA-A02B-3F67EE534B7E}"/>
          </ac:spMkLst>
        </pc:spChg>
        <pc:spChg chg="mod">
          <ac:chgData name="autonomousSystems@outlook.com" userId="146d25dff316dded" providerId="LiveId" clId="{252160BE-A85A-4DB8-8C5B-CE63C1D5E435}" dt="2023-01-18T17:59:17.711" v="11519" actId="115"/>
          <ac:spMkLst>
            <pc:docMk/>
            <pc:sldMk cId="1682162710" sldId="340"/>
            <ac:spMk id="19" creationId="{EF5C3D82-045F-2B7C-598E-CEB5D074747C}"/>
          </ac:spMkLst>
        </pc:spChg>
        <pc:spChg chg="mod">
          <ac:chgData name="autonomousSystems@outlook.com" userId="146d25dff316dded" providerId="LiveId" clId="{252160BE-A85A-4DB8-8C5B-CE63C1D5E435}" dt="2023-01-18T17:57:35.358" v="11500" actId="20577"/>
          <ac:spMkLst>
            <pc:docMk/>
            <pc:sldMk cId="1682162710" sldId="340"/>
            <ac:spMk id="24" creationId="{F42037CC-BFF8-75C7-48AE-AA9A1B2892B0}"/>
          </ac:spMkLst>
        </pc:spChg>
        <pc:spChg chg="add mod">
          <ac:chgData name="autonomousSystems@outlook.com" userId="146d25dff316dded" providerId="LiveId" clId="{252160BE-A85A-4DB8-8C5B-CE63C1D5E435}" dt="2023-01-18T18:16:29.986" v="11911" actId="688"/>
          <ac:spMkLst>
            <pc:docMk/>
            <pc:sldMk cId="1682162710" sldId="340"/>
            <ac:spMk id="27" creationId="{4897F4D2-8CBE-9B4D-5E10-D56C3E8E9A07}"/>
          </ac:spMkLst>
        </pc:spChg>
        <pc:spChg chg="add mod">
          <ac:chgData name="autonomousSystems@outlook.com" userId="146d25dff316dded" providerId="LiveId" clId="{252160BE-A85A-4DB8-8C5B-CE63C1D5E435}" dt="2023-01-18T18:16:34.564" v="11913" actId="1076"/>
          <ac:spMkLst>
            <pc:docMk/>
            <pc:sldMk cId="1682162710" sldId="340"/>
            <ac:spMk id="28" creationId="{E49068C1-7830-03F0-E608-38CE038EE3D1}"/>
          </ac:spMkLst>
        </pc:spChg>
        <pc:spChg chg="add mod">
          <ac:chgData name="autonomousSystems@outlook.com" userId="146d25dff316dded" providerId="LiveId" clId="{252160BE-A85A-4DB8-8C5B-CE63C1D5E435}" dt="2023-01-18T18:17:03.682" v="11921" actId="1076"/>
          <ac:spMkLst>
            <pc:docMk/>
            <pc:sldMk cId="1682162710" sldId="340"/>
            <ac:spMk id="29" creationId="{0AACDCA1-1DF6-8511-E118-4DD3F15F207A}"/>
          </ac:spMkLst>
        </pc:spChg>
        <pc:spChg chg="add mod">
          <ac:chgData name="autonomousSystems@outlook.com" userId="146d25dff316dded" providerId="LiveId" clId="{252160BE-A85A-4DB8-8C5B-CE63C1D5E435}" dt="2023-01-18T18:17:06.226" v="11922" actId="1076"/>
          <ac:spMkLst>
            <pc:docMk/>
            <pc:sldMk cId="1682162710" sldId="340"/>
            <ac:spMk id="30" creationId="{0901E94F-3118-7B59-C79B-AEEFB703C9B5}"/>
          </ac:spMkLst>
        </pc:spChg>
        <pc:graphicFrameChg chg="mod modGraphic">
          <ac:chgData name="autonomousSystems@outlook.com" userId="146d25dff316dded" providerId="LiveId" clId="{252160BE-A85A-4DB8-8C5B-CE63C1D5E435}" dt="2023-01-18T18:16:43.530" v="11917" actId="20577"/>
          <ac:graphicFrameMkLst>
            <pc:docMk/>
            <pc:sldMk cId="1682162710" sldId="340"/>
            <ac:graphicFrameMk id="13" creationId="{55965DCF-536A-9CC6-EE74-94B6184EF7F1}"/>
          </ac:graphicFrameMkLst>
        </pc:graphicFrameChg>
        <pc:graphicFrameChg chg="modGraphic">
          <ac:chgData name="autonomousSystems@outlook.com" userId="146d25dff316dded" providerId="LiveId" clId="{252160BE-A85A-4DB8-8C5B-CE63C1D5E435}" dt="2023-01-18T17:59:27.286" v="11520" actId="115"/>
          <ac:graphicFrameMkLst>
            <pc:docMk/>
            <pc:sldMk cId="1682162710" sldId="340"/>
            <ac:graphicFrameMk id="14" creationId="{78DAD249-297A-7BD8-4A5B-56AEE40253AC}"/>
          </ac:graphicFrameMkLst>
        </pc:graphicFrameChg>
      </pc:sldChg>
      <pc:sldChg chg="addSp delSp modSp add mod modAnim">
        <pc:chgData name="autonomousSystems@outlook.com" userId="146d25dff316dded" providerId="LiveId" clId="{252160BE-A85A-4DB8-8C5B-CE63C1D5E435}" dt="2023-01-19T11:08:18.436" v="13336" actId="20577"/>
        <pc:sldMkLst>
          <pc:docMk/>
          <pc:sldMk cId="3162523609" sldId="341"/>
        </pc:sldMkLst>
        <pc:spChg chg="mod">
          <ac:chgData name="autonomousSystems@outlook.com" userId="146d25dff316dded" providerId="LiveId" clId="{252160BE-A85A-4DB8-8C5B-CE63C1D5E435}" dt="2023-01-18T18:17:34.055" v="11926" actId="27636"/>
          <ac:spMkLst>
            <pc:docMk/>
            <pc:sldMk cId="3162523609" sldId="341"/>
            <ac:spMk id="2" creationId="{77550371-BD7C-239C-2E26-5B617BB773B8}"/>
          </ac:spMkLst>
        </pc:spChg>
        <pc:spChg chg="mod">
          <ac:chgData name="autonomousSystems@outlook.com" userId="146d25dff316dded" providerId="LiveId" clId="{252160BE-A85A-4DB8-8C5B-CE63C1D5E435}" dt="2023-01-18T18:00:49.382" v="11547" actId="1076"/>
          <ac:spMkLst>
            <pc:docMk/>
            <pc:sldMk cId="3162523609" sldId="341"/>
            <ac:spMk id="7" creationId="{9C7501F5-1BC3-C3B4-BDEB-4A11F2513455}"/>
          </ac:spMkLst>
        </pc:spChg>
        <pc:spChg chg="mod">
          <ac:chgData name="autonomousSystems@outlook.com" userId="146d25dff316dded" providerId="LiveId" clId="{252160BE-A85A-4DB8-8C5B-CE63C1D5E435}" dt="2023-01-18T17:58:21.143" v="11512" actId="115"/>
          <ac:spMkLst>
            <pc:docMk/>
            <pc:sldMk cId="3162523609" sldId="341"/>
            <ac:spMk id="19" creationId="{EF5C3D82-045F-2B7C-598E-CEB5D074747C}"/>
          </ac:spMkLst>
        </pc:spChg>
        <pc:spChg chg="mod">
          <ac:chgData name="autonomousSystems@outlook.com" userId="146d25dff316dded" providerId="LiveId" clId="{252160BE-A85A-4DB8-8C5B-CE63C1D5E435}" dt="2023-01-18T18:00:06.224" v="11540" actId="20577"/>
          <ac:spMkLst>
            <pc:docMk/>
            <pc:sldMk cId="3162523609" sldId="341"/>
            <ac:spMk id="22" creationId="{800568CD-64F2-822B-E35D-51FED3EE7113}"/>
          </ac:spMkLst>
        </pc:spChg>
        <pc:spChg chg="add mod">
          <ac:chgData name="autonomousSystems@outlook.com" userId="146d25dff316dded" providerId="LiveId" clId="{252160BE-A85A-4DB8-8C5B-CE63C1D5E435}" dt="2023-01-18T18:00:52.133" v="11549" actId="1035"/>
          <ac:spMkLst>
            <pc:docMk/>
            <pc:sldMk cId="3162523609" sldId="341"/>
            <ac:spMk id="29" creationId="{6E2DFD35-634B-8624-FD04-0781DEB5E2C4}"/>
          </ac:spMkLst>
        </pc:spChg>
        <pc:spChg chg="add mod">
          <ac:chgData name="autonomousSystems@outlook.com" userId="146d25dff316dded" providerId="LiveId" clId="{252160BE-A85A-4DB8-8C5B-CE63C1D5E435}" dt="2023-01-18T18:01:10.789" v="11552" actId="1076"/>
          <ac:spMkLst>
            <pc:docMk/>
            <pc:sldMk cId="3162523609" sldId="341"/>
            <ac:spMk id="30" creationId="{C16529E4-8822-AE96-A65E-A014153A7C95}"/>
          </ac:spMkLst>
        </pc:spChg>
        <pc:spChg chg="add mod">
          <ac:chgData name="autonomousSystems@outlook.com" userId="146d25dff316dded" providerId="LiveId" clId="{252160BE-A85A-4DB8-8C5B-CE63C1D5E435}" dt="2023-01-18T18:17:42.441" v="11927" actId="1076"/>
          <ac:spMkLst>
            <pc:docMk/>
            <pc:sldMk cId="3162523609" sldId="341"/>
            <ac:spMk id="31" creationId="{BE729E5D-280E-E35E-F64E-46AB82438DF7}"/>
          </ac:spMkLst>
        </pc:spChg>
        <pc:spChg chg="add del">
          <ac:chgData name="autonomousSystems@outlook.com" userId="146d25dff316dded" providerId="LiveId" clId="{252160BE-A85A-4DB8-8C5B-CE63C1D5E435}" dt="2023-01-18T18:02:40.506" v="11653" actId="478"/>
          <ac:spMkLst>
            <pc:docMk/>
            <pc:sldMk cId="3162523609" sldId="341"/>
            <ac:spMk id="32" creationId="{1AF31820-FDB7-3588-9FA4-7BE15045D8E0}"/>
          </ac:spMkLst>
        </pc:spChg>
        <pc:spChg chg="add mod">
          <ac:chgData name="autonomousSystems@outlook.com" userId="146d25dff316dded" providerId="LiveId" clId="{252160BE-A85A-4DB8-8C5B-CE63C1D5E435}" dt="2023-01-18T18:17:45.466" v="11928" actId="14100"/>
          <ac:spMkLst>
            <pc:docMk/>
            <pc:sldMk cId="3162523609" sldId="341"/>
            <ac:spMk id="33" creationId="{406BD82A-0700-73E5-2D9C-046758A672D8}"/>
          </ac:spMkLst>
        </pc:spChg>
        <pc:spChg chg="add mod">
          <ac:chgData name="autonomousSystems@outlook.com" userId="146d25dff316dded" providerId="LiveId" clId="{252160BE-A85A-4DB8-8C5B-CE63C1D5E435}" dt="2023-01-18T18:05:26.183" v="11711" actId="20577"/>
          <ac:spMkLst>
            <pc:docMk/>
            <pc:sldMk cId="3162523609" sldId="341"/>
            <ac:spMk id="34" creationId="{5E0139E9-6262-5BCA-9E7C-8AB2AB51280E}"/>
          </ac:spMkLst>
        </pc:spChg>
        <pc:spChg chg="add mod">
          <ac:chgData name="autonomousSystems@outlook.com" userId="146d25dff316dded" providerId="LiveId" clId="{252160BE-A85A-4DB8-8C5B-CE63C1D5E435}" dt="2023-01-18T18:04:30.396" v="11668" actId="14100"/>
          <ac:spMkLst>
            <pc:docMk/>
            <pc:sldMk cId="3162523609" sldId="341"/>
            <ac:spMk id="35" creationId="{61B34E83-49BC-5981-EBDC-6B9B43C4677F}"/>
          </ac:spMkLst>
        </pc:spChg>
        <pc:spChg chg="add mod">
          <ac:chgData name="autonomousSystems@outlook.com" userId="146d25dff316dded" providerId="LiveId" clId="{252160BE-A85A-4DB8-8C5B-CE63C1D5E435}" dt="2023-01-18T18:04:41.164" v="11672" actId="1076"/>
          <ac:spMkLst>
            <pc:docMk/>
            <pc:sldMk cId="3162523609" sldId="341"/>
            <ac:spMk id="36" creationId="{19A18E56-88BD-EB5A-4E82-31B6DA49EAC8}"/>
          </ac:spMkLst>
        </pc:spChg>
        <pc:spChg chg="add mod">
          <ac:chgData name="autonomousSystems@outlook.com" userId="146d25dff316dded" providerId="LiveId" clId="{252160BE-A85A-4DB8-8C5B-CE63C1D5E435}" dt="2023-01-19T11:07:21.954" v="13298" actId="14100"/>
          <ac:spMkLst>
            <pc:docMk/>
            <pc:sldMk cId="3162523609" sldId="341"/>
            <ac:spMk id="37" creationId="{E8D1B6EA-28CC-00A9-A40C-3455006AD03B}"/>
          </ac:spMkLst>
        </pc:spChg>
        <pc:spChg chg="add mod">
          <ac:chgData name="autonomousSystems@outlook.com" userId="146d25dff316dded" providerId="LiveId" clId="{252160BE-A85A-4DB8-8C5B-CE63C1D5E435}" dt="2023-01-19T11:08:18.436" v="13336" actId="20577"/>
          <ac:spMkLst>
            <pc:docMk/>
            <pc:sldMk cId="3162523609" sldId="341"/>
            <ac:spMk id="38" creationId="{BE4E7200-C3BF-4591-6380-FD25FD0295DD}"/>
          </ac:spMkLst>
        </pc:spChg>
        <pc:graphicFrameChg chg="modGraphic">
          <ac:chgData name="autonomousSystems@outlook.com" userId="146d25dff316dded" providerId="LiveId" clId="{252160BE-A85A-4DB8-8C5B-CE63C1D5E435}" dt="2023-01-18T18:14:35.349" v="11890" actId="20577"/>
          <ac:graphicFrameMkLst>
            <pc:docMk/>
            <pc:sldMk cId="3162523609" sldId="341"/>
            <ac:graphicFrameMk id="13" creationId="{55965DCF-536A-9CC6-EE74-94B6184EF7F1}"/>
          </ac:graphicFrameMkLst>
        </pc:graphicFrameChg>
        <pc:graphicFrameChg chg="modGraphic">
          <ac:chgData name="autonomousSystems@outlook.com" userId="146d25dff316dded" providerId="LiveId" clId="{252160BE-A85A-4DB8-8C5B-CE63C1D5E435}" dt="2023-01-18T17:59:30.461" v="11521" actId="115"/>
          <ac:graphicFrameMkLst>
            <pc:docMk/>
            <pc:sldMk cId="3162523609" sldId="341"/>
            <ac:graphicFrameMk id="14" creationId="{78DAD249-297A-7BD8-4A5B-56AEE40253AC}"/>
          </ac:graphicFrameMkLst>
        </pc:graphicFrameChg>
        <pc:cxnChg chg="add mod">
          <ac:chgData name="autonomousSystems@outlook.com" userId="146d25dff316dded" providerId="LiveId" clId="{252160BE-A85A-4DB8-8C5B-CE63C1D5E435}" dt="2023-01-18T17:59:09.444" v="11518" actId="693"/>
          <ac:cxnSpMkLst>
            <pc:docMk/>
            <pc:sldMk cId="3162523609" sldId="341"/>
            <ac:cxnSpMk id="28" creationId="{88710C81-FE66-2DD1-458B-0C3C4146AD6F}"/>
          </ac:cxnSpMkLst>
        </pc:cxnChg>
      </pc:sldChg>
      <pc:sldChg chg="addSp delSp modSp new add del mod ord modAnim">
        <pc:chgData name="autonomousSystems@outlook.com" userId="146d25dff316dded" providerId="LiveId" clId="{252160BE-A85A-4DB8-8C5B-CE63C1D5E435}" dt="2023-01-19T11:09:34.213" v="13354" actId="1076"/>
        <pc:sldMkLst>
          <pc:docMk/>
          <pc:sldMk cId="4242529949" sldId="342"/>
        </pc:sldMkLst>
        <pc:spChg chg="del">
          <ac:chgData name="autonomousSystems@outlook.com" userId="146d25dff316dded" providerId="LiveId" clId="{252160BE-A85A-4DB8-8C5B-CE63C1D5E435}" dt="2023-01-18T18:15:21.449" v="11900"/>
          <ac:spMkLst>
            <pc:docMk/>
            <pc:sldMk cId="4242529949" sldId="342"/>
            <ac:spMk id="2" creationId="{38E05987-DC39-F4ED-B645-D575911E1150}"/>
          </ac:spMkLst>
        </pc:spChg>
        <pc:spChg chg="mod">
          <ac:chgData name="autonomousSystems@outlook.com" userId="146d25dff316dded" providerId="LiveId" clId="{252160BE-A85A-4DB8-8C5B-CE63C1D5E435}" dt="2023-01-19T11:09:27.534" v="13352" actId="20577"/>
          <ac:spMkLst>
            <pc:docMk/>
            <pc:sldMk cId="4242529949" sldId="342"/>
            <ac:spMk id="3" creationId="{F5D63DE1-2621-8E30-0D57-F3BC694E5DF2}"/>
          </ac:spMkLst>
        </pc:spChg>
        <pc:picChg chg="add mod">
          <ac:chgData name="autonomousSystems@outlook.com" userId="146d25dff316dded" providerId="LiveId" clId="{252160BE-A85A-4DB8-8C5B-CE63C1D5E435}" dt="2023-01-19T11:09:34.213" v="13354" actId="1076"/>
          <ac:picMkLst>
            <pc:docMk/>
            <pc:sldMk cId="4242529949" sldId="342"/>
            <ac:picMk id="5" creationId="{D95FEA7D-2C35-0723-EFC9-7E515FD79577}"/>
          </ac:picMkLst>
        </pc:picChg>
      </pc:sldChg>
      <pc:sldChg chg="modSp add mod">
        <pc:chgData name="autonomousSystems@outlook.com" userId="146d25dff316dded" providerId="LiveId" clId="{252160BE-A85A-4DB8-8C5B-CE63C1D5E435}" dt="2023-01-19T14:17:02.245" v="14608" actId="6549"/>
        <pc:sldMkLst>
          <pc:docMk/>
          <pc:sldMk cId="0" sldId="343"/>
        </pc:sldMkLst>
        <pc:spChg chg="mod">
          <ac:chgData name="autonomousSystems@outlook.com" userId="146d25dff316dded" providerId="LiveId" clId="{252160BE-A85A-4DB8-8C5B-CE63C1D5E435}" dt="2023-01-19T10:09:01.790" v="12733" actId="6549"/>
          <ac:spMkLst>
            <pc:docMk/>
            <pc:sldMk cId="0" sldId="343"/>
            <ac:spMk id="126978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4:17:02.245" v="14608" actId="6549"/>
          <ac:spMkLst>
            <pc:docMk/>
            <pc:sldMk cId="0" sldId="343"/>
            <ac:spMk id="126979" creationId="{00000000-0000-0000-0000-000000000000}"/>
          </ac:spMkLst>
        </pc:spChg>
      </pc:sldChg>
      <pc:sldChg chg="modSp add mod">
        <pc:chgData name="autonomousSystems@outlook.com" userId="146d25dff316dded" providerId="LiveId" clId="{252160BE-A85A-4DB8-8C5B-CE63C1D5E435}" dt="2023-01-19T11:10:44.728" v="13355" actId="207"/>
        <pc:sldMkLst>
          <pc:docMk/>
          <pc:sldMk cId="0" sldId="344"/>
        </pc:sldMkLst>
        <pc:spChg chg="mod">
          <ac:chgData name="autonomousSystems@outlook.com" userId="146d25dff316dded" providerId="LiveId" clId="{252160BE-A85A-4DB8-8C5B-CE63C1D5E435}" dt="2023-01-19T11:10:44.728" v="13355" actId="207"/>
          <ac:spMkLst>
            <pc:docMk/>
            <pc:sldMk cId="0" sldId="344"/>
            <ac:spMk id="26628" creationId="{00000000-0000-0000-0000-000000000000}"/>
          </ac:spMkLst>
        </pc:spChg>
      </pc:sldChg>
      <pc:sldChg chg="addSp delSp modSp add mod">
        <pc:chgData name="autonomousSystems@outlook.com" userId="146d25dff316dded" providerId="LiveId" clId="{252160BE-A85A-4DB8-8C5B-CE63C1D5E435}" dt="2023-01-19T11:10:54.189" v="13357"/>
        <pc:sldMkLst>
          <pc:docMk/>
          <pc:sldMk cId="0" sldId="345"/>
        </pc:sldMkLst>
        <pc:spChg chg="add del mod">
          <ac:chgData name="autonomousSystems@outlook.com" userId="146d25dff316dded" providerId="LiveId" clId="{252160BE-A85A-4DB8-8C5B-CE63C1D5E435}" dt="2023-01-19T11:10:53.839" v="13356" actId="478"/>
          <ac:spMkLst>
            <pc:docMk/>
            <pc:sldMk cId="0" sldId="345"/>
            <ac:spMk id="2" creationId="{26072D7B-CD22-BA46-C786-703F4F4E2FEF}"/>
          </ac:spMkLst>
        </pc:spChg>
        <pc:spChg chg="add mod">
          <ac:chgData name="autonomousSystems@outlook.com" userId="146d25dff316dded" providerId="LiveId" clId="{252160BE-A85A-4DB8-8C5B-CE63C1D5E435}" dt="2023-01-19T11:10:54.189" v="13357"/>
          <ac:spMkLst>
            <pc:docMk/>
            <pc:sldMk cId="0" sldId="345"/>
            <ac:spMk id="3" creationId="{98A78630-F14D-0FF6-DFF8-7C219590C74E}"/>
          </ac:spMkLst>
        </pc:spChg>
        <pc:spChg chg="del">
          <ac:chgData name="autonomousSystems@outlook.com" userId="146d25dff316dded" providerId="LiveId" clId="{252160BE-A85A-4DB8-8C5B-CE63C1D5E435}" dt="2023-01-18T19:16:35.015" v="12217" actId="478"/>
          <ac:spMkLst>
            <pc:docMk/>
            <pc:sldMk cId="0" sldId="345"/>
            <ac:spMk id="51204" creationId="{00000000-0000-0000-0000-000000000000}"/>
          </ac:spMkLst>
        </pc:spChg>
      </pc:sldChg>
      <pc:sldChg chg="addSp delSp modSp add mod modAnim">
        <pc:chgData name="autonomousSystems@outlook.com" userId="146d25dff316dded" providerId="LiveId" clId="{252160BE-A85A-4DB8-8C5B-CE63C1D5E435}" dt="2023-01-19T11:10:59.057" v="13359"/>
        <pc:sldMkLst>
          <pc:docMk/>
          <pc:sldMk cId="0" sldId="346"/>
        </pc:sldMkLst>
        <pc:spChg chg="add del mod">
          <ac:chgData name="autonomousSystems@outlook.com" userId="146d25dff316dded" providerId="LiveId" clId="{252160BE-A85A-4DB8-8C5B-CE63C1D5E435}" dt="2023-01-19T11:10:58.588" v="13358" actId="478"/>
          <ac:spMkLst>
            <pc:docMk/>
            <pc:sldMk cId="0" sldId="346"/>
            <ac:spMk id="4" creationId="{3969D8E0-6867-13D2-C4A7-87BE62C43D7B}"/>
          </ac:spMkLst>
        </pc:spChg>
        <pc:spChg chg="add mod">
          <ac:chgData name="autonomousSystems@outlook.com" userId="146d25dff316dded" providerId="LiveId" clId="{252160BE-A85A-4DB8-8C5B-CE63C1D5E435}" dt="2023-01-19T11:10:59.057" v="13359"/>
          <ac:spMkLst>
            <pc:docMk/>
            <pc:sldMk cId="0" sldId="346"/>
            <ac:spMk id="5" creationId="{6BAD696F-1C4A-3469-4EF2-98D1D006A9E0}"/>
          </ac:spMkLst>
        </pc:spChg>
        <pc:spChg chg="del">
          <ac:chgData name="autonomousSystems@outlook.com" userId="146d25dff316dded" providerId="LiveId" clId="{252160BE-A85A-4DB8-8C5B-CE63C1D5E435}" dt="2023-01-18T19:16:39.149" v="12219" actId="478"/>
          <ac:spMkLst>
            <pc:docMk/>
            <pc:sldMk cId="0" sldId="346"/>
            <ac:spMk id="50180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8T21:30:44.122" v="12268" actId="20577"/>
          <ac:spMkLst>
            <pc:docMk/>
            <pc:sldMk cId="0" sldId="346"/>
            <ac:spMk id="50209" creationId="{00000000-0000-0000-0000-000000000000}"/>
          </ac:spMkLst>
        </pc:spChg>
        <pc:picChg chg="add mod">
          <ac:chgData name="autonomousSystems@outlook.com" userId="146d25dff316dded" providerId="LiveId" clId="{252160BE-A85A-4DB8-8C5B-CE63C1D5E435}" dt="2023-01-18T19:16:43.268" v="12221" actId="1076"/>
          <ac:picMkLst>
            <pc:docMk/>
            <pc:sldMk cId="0" sldId="346"/>
            <ac:picMk id="3" creationId="{C9D598DB-ED13-F842-6316-DF952E38AF14}"/>
          </ac:picMkLst>
        </pc:picChg>
      </pc:sldChg>
      <pc:sldChg chg="addSp modSp add mod modAnim">
        <pc:chgData name="autonomousSystems@outlook.com" userId="146d25dff316dded" providerId="LiveId" clId="{252160BE-A85A-4DB8-8C5B-CE63C1D5E435}" dt="2023-01-19T09:24:53.581" v="12416" actId="1076"/>
        <pc:sldMkLst>
          <pc:docMk/>
          <pc:sldMk cId="389881348" sldId="347"/>
        </pc:sldMkLst>
        <pc:spChg chg="mod">
          <ac:chgData name="autonomousSystems@outlook.com" userId="146d25dff316dded" providerId="LiveId" clId="{252160BE-A85A-4DB8-8C5B-CE63C1D5E435}" dt="2023-01-19T09:23:13.905" v="12377" actId="20577"/>
          <ac:spMkLst>
            <pc:docMk/>
            <pc:sldMk cId="389881348" sldId="347"/>
            <ac:spMk id="2" creationId="{AE14C516-9E13-719D-4BC3-43C9EF6E18A6}"/>
          </ac:spMkLst>
        </pc:spChg>
        <pc:spChg chg="add mod">
          <ac:chgData name="autonomousSystems@outlook.com" userId="146d25dff316dded" providerId="LiveId" clId="{252160BE-A85A-4DB8-8C5B-CE63C1D5E435}" dt="2023-01-19T09:23:21.274" v="12379" actId="1076"/>
          <ac:spMkLst>
            <pc:docMk/>
            <pc:sldMk cId="389881348" sldId="347"/>
            <ac:spMk id="8" creationId="{626EC277-547E-49FE-D54A-42B352EE2B16}"/>
          </ac:spMkLst>
        </pc:spChg>
        <pc:spChg chg="add mod">
          <ac:chgData name="autonomousSystems@outlook.com" userId="146d25dff316dded" providerId="LiveId" clId="{252160BE-A85A-4DB8-8C5B-CE63C1D5E435}" dt="2023-01-19T09:23:35.184" v="12381" actId="1076"/>
          <ac:spMkLst>
            <pc:docMk/>
            <pc:sldMk cId="389881348" sldId="347"/>
            <ac:spMk id="9" creationId="{94A027BF-28E7-8A5B-0725-238C5A2A8870}"/>
          </ac:spMkLst>
        </pc:spChg>
        <pc:spChg chg="add mod">
          <ac:chgData name="autonomousSystems@outlook.com" userId="146d25dff316dded" providerId="LiveId" clId="{252160BE-A85A-4DB8-8C5B-CE63C1D5E435}" dt="2023-01-19T09:24:53.581" v="12416" actId="1076"/>
          <ac:spMkLst>
            <pc:docMk/>
            <pc:sldMk cId="389881348" sldId="347"/>
            <ac:spMk id="10" creationId="{E0103185-5939-85EC-7F28-1167753DD34A}"/>
          </ac:spMkLst>
        </pc:spChg>
        <pc:grpChg chg="mod">
          <ac:chgData name="autonomousSystems@outlook.com" userId="146d25dff316dded" providerId="LiveId" clId="{252160BE-A85A-4DB8-8C5B-CE63C1D5E435}" dt="2023-01-19T09:23:55.533" v="12389" actId="1076"/>
          <ac:grpSpMkLst>
            <pc:docMk/>
            <pc:sldMk cId="389881348" sldId="347"/>
            <ac:grpSpMk id="5" creationId="{0F1738B5-DB64-4808-5D0F-0C946BC9360B}"/>
          </ac:grpSpMkLst>
        </pc:grpChg>
      </pc:sldChg>
      <pc:sldChg chg="new del">
        <pc:chgData name="autonomousSystems@outlook.com" userId="146d25dff316dded" providerId="LiveId" clId="{252160BE-A85A-4DB8-8C5B-CE63C1D5E435}" dt="2023-01-18T19:17:36.709" v="12244" actId="47"/>
        <pc:sldMkLst>
          <pc:docMk/>
          <pc:sldMk cId="2371149706" sldId="347"/>
        </pc:sldMkLst>
      </pc:sldChg>
      <pc:sldChg chg="addSp delSp modSp new mod modClrScheme modAnim chgLayout">
        <pc:chgData name="autonomousSystems@outlook.com" userId="146d25dff316dded" providerId="LiveId" clId="{252160BE-A85A-4DB8-8C5B-CE63C1D5E435}" dt="2023-01-19T13:22:05.049" v="14287"/>
        <pc:sldMkLst>
          <pc:docMk/>
          <pc:sldMk cId="2026958579" sldId="348"/>
        </pc:sldMkLst>
        <pc:spChg chg="mod ord">
          <ac:chgData name="autonomousSystems@outlook.com" userId="146d25dff316dded" providerId="LiveId" clId="{252160BE-A85A-4DB8-8C5B-CE63C1D5E435}" dt="2023-01-19T09:39:50.082" v="12444" actId="26606"/>
          <ac:spMkLst>
            <pc:docMk/>
            <pc:sldMk cId="2026958579" sldId="348"/>
            <ac:spMk id="2" creationId="{F1EFA8EE-3AB6-94F3-AFF3-720EBAD2C586}"/>
          </ac:spMkLst>
        </pc:spChg>
        <pc:spChg chg="add mod ord">
          <ac:chgData name="autonomousSystems@outlook.com" userId="146d25dff316dded" providerId="LiveId" clId="{252160BE-A85A-4DB8-8C5B-CE63C1D5E435}" dt="2023-01-19T10:13:54.824" v="12778" actId="1076"/>
          <ac:spMkLst>
            <pc:docMk/>
            <pc:sldMk cId="2026958579" sldId="348"/>
            <ac:spMk id="3" creationId="{CC3AB142-3CCD-8EBE-8035-E0E72DFC9DF5}"/>
          </ac:spMkLst>
        </pc:spChg>
        <pc:spChg chg="add del mod ord">
          <ac:chgData name="autonomousSystems@outlook.com" userId="146d25dff316dded" providerId="LiveId" clId="{252160BE-A85A-4DB8-8C5B-CE63C1D5E435}" dt="2023-01-19T09:30:44.806" v="12436" actId="26606"/>
          <ac:spMkLst>
            <pc:docMk/>
            <pc:sldMk cId="2026958579" sldId="348"/>
            <ac:spMk id="4" creationId="{7BECB979-63E9-1D36-53BB-863F0B9269EC}"/>
          </ac:spMkLst>
        </pc:spChg>
        <pc:spChg chg="add mod">
          <ac:chgData name="autonomousSystems@outlook.com" userId="146d25dff316dded" providerId="LiveId" clId="{252160BE-A85A-4DB8-8C5B-CE63C1D5E435}" dt="2023-01-19T09:43:19.256" v="12595" actId="1076"/>
          <ac:spMkLst>
            <pc:docMk/>
            <pc:sldMk cId="2026958579" sldId="348"/>
            <ac:spMk id="5" creationId="{32016848-F9E8-D076-AF80-804C9E09E93C}"/>
          </ac:spMkLst>
        </pc:spChg>
        <pc:spChg chg="add del mod">
          <ac:chgData name="autonomousSystems@outlook.com" userId="146d25dff316dded" providerId="LiveId" clId="{252160BE-A85A-4DB8-8C5B-CE63C1D5E435}" dt="2023-01-19T09:41:22.411" v="12550" actId="478"/>
          <ac:spMkLst>
            <pc:docMk/>
            <pc:sldMk cId="2026958579" sldId="348"/>
            <ac:spMk id="7" creationId="{7770D1B6-5A64-C441-CDC4-5D482CB3E003}"/>
          </ac:spMkLst>
        </pc:spChg>
        <pc:spChg chg="add mod">
          <ac:chgData name="autonomousSystems@outlook.com" userId="146d25dff316dded" providerId="LiveId" clId="{252160BE-A85A-4DB8-8C5B-CE63C1D5E435}" dt="2023-01-19T09:41:58.238" v="12558" actId="1076"/>
          <ac:spMkLst>
            <pc:docMk/>
            <pc:sldMk cId="2026958579" sldId="348"/>
            <ac:spMk id="8" creationId="{5006CB7E-B618-3E2F-0BF5-2C2E4F8F5759}"/>
          </ac:spMkLst>
        </pc:spChg>
        <pc:spChg chg="add mod">
          <ac:chgData name="autonomousSystems@outlook.com" userId="146d25dff316dded" providerId="LiveId" clId="{252160BE-A85A-4DB8-8C5B-CE63C1D5E435}" dt="2023-01-19T09:42:08.489" v="12564" actId="1076"/>
          <ac:spMkLst>
            <pc:docMk/>
            <pc:sldMk cId="2026958579" sldId="348"/>
            <ac:spMk id="9" creationId="{A12F6270-602D-2E9E-236C-94D6915B12CC}"/>
          </ac:spMkLst>
        </pc:spChg>
        <pc:spChg chg="add mod">
          <ac:chgData name="autonomousSystems@outlook.com" userId="146d25dff316dded" providerId="LiveId" clId="{252160BE-A85A-4DB8-8C5B-CE63C1D5E435}" dt="2023-01-19T09:42:19.437" v="12568" actId="1076"/>
          <ac:spMkLst>
            <pc:docMk/>
            <pc:sldMk cId="2026958579" sldId="348"/>
            <ac:spMk id="10" creationId="{E980F17F-2B53-9201-7AFB-4867E43CE8A3}"/>
          </ac:spMkLst>
        </pc:spChg>
        <pc:spChg chg="add mod">
          <ac:chgData name="autonomousSystems@outlook.com" userId="146d25dff316dded" providerId="LiveId" clId="{252160BE-A85A-4DB8-8C5B-CE63C1D5E435}" dt="2023-01-19T09:42:29.651" v="12575" actId="1038"/>
          <ac:spMkLst>
            <pc:docMk/>
            <pc:sldMk cId="2026958579" sldId="348"/>
            <ac:spMk id="11" creationId="{DFB9F10C-EBE8-40BB-C53F-9859DE796647}"/>
          </ac:spMkLst>
        </pc:spChg>
        <pc:spChg chg="add mod">
          <ac:chgData name="autonomousSystems@outlook.com" userId="146d25dff316dded" providerId="LiveId" clId="{252160BE-A85A-4DB8-8C5B-CE63C1D5E435}" dt="2023-01-19T09:42:34.752" v="12577" actId="1076"/>
          <ac:spMkLst>
            <pc:docMk/>
            <pc:sldMk cId="2026958579" sldId="348"/>
            <ac:spMk id="12" creationId="{8E981D16-25B8-FB82-6C7F-7436BB4EB7ED}"/>
          </ac:spMkLst>
        </pc:spChg>
        <pc:spChg chg="add mod">
          <ac:chgData name="autonomousSystems@outlook.com" userId="146d25dff316dded" providerId="LiveId" clId="{252160BE-A85A-4DB8-8C5B-CE63C1D5E435}" dt="2023-01-19T09:42:52.721" v="12585" actId="1036"/>
          <ac:spMkLst>
            <pc:docMk/>
            <pc:sldMk cId="2026958579" sldId="348"/>
            <ac:spMk id="13" creationId="{C14C1DCF-C407-3936-1F03-B64C211623EB}"/>
          </ac:spMkLst>
        </pc:spChg>
        <pc:spChg chg="add mod">
          <ac:chgData name="autonomousSystems@outlook.com" userId="146d25dff316dded" providerId="LiveId" clId="{252160BE-A85A-4DB8-8C5B-CE63C1D5E435}" dt="2023-01-19T09:43:06.672" v="12590" actId="1036"/>
          <ac:spMkLst>
            <pc:docMk/>
            <pc:sldMk cId="2026958579" sldId="348"/>
            <ac:spMk id="14" creationId="{61D46DA7-F279-B893-0CF8-D24E3DA80F5C}"/>
          </ac:spMkLst>
        </pc:spChg>
        <pc:spChg chg="add mod">
          <ac:chgData name="autonomousSystems@outlook.com" userId="146d25dff316dded" providerId="LiveId" clId="{252160BE-A85A-4DB8-8C5B-CE63C1D5E435}" dt="2023-01-19T09:43:11.321" v="12592" actId="1076"/>
          <ac:spMkLst>
            <pc:docMk/>
            <pc:sldMk cId="2026958579" sldId="348"/>
            <ac:spMk id="15" creationId="{BDC36DA6-AEB3-BA5E-24A6-4F805FC6466F}"/>
          </ac:spMkLst>
        </pc:spChg>
        <pc:spChg chg="add mod">
          <ac:chgData name="autonomousSystems@outlook.com" userId="146d25dff316dded" providerId="LiveId" clId="{252160BE-A85A-4DB8-8C5B-CE63C1D5E435}" dt="2023-01-19T09:43:15.887" v="12594" actId="1076"/>
          <ac:spMkLst>
            <pc:docMk/>
            <pc:sldMk cId="2026958579" sldId="348"/>
            <ac:spMk id="16" creationId="{FD159128-962A-D669-66BC-903DEF53D44F}"/>
          </ac:spMkLst>
        </pc:spChg>
        <pc:spChg chg="add mod">
          <ac:chgData name="autonomousSystems@outlook.com" userId="146d25dff316dded" providerId="LiveId" clId="{252160BE-A85A-4DB8-8C5B-CE63C1D5E435}" dt="2023-01-19T10:14:03.130" v="12802" actId="1038"/>
          <ac:spMkLst>
            <pc:docMk/>
            <pc:sldMk cId="2026958579" sldId="348"/>
            <ac:spMk id="21" creationId="{216A3BA5-92F4-1ABA-F4B5-4D068D3C087C}"/>
          </ac:spMkLst>
        </pc:spChg>
        <pc:spChg chg="add del mod ord">
          <ac:chgData name="autonomousSystems@outlook.com" userId="146d25dff316dded" providerId="LiveId" clId="{252160BE-A85A-4DB8-8C5B-CE63C1D5E435}" dt="2023-01-19T13:22:05.049" v="14287"/>
          <ac:spMkLst>
            <pc:docMk/>
            <pc:sldMk cId="2026958579" sldId="348"/>
            <ac:spMk id="22" creationId="{66D5CBB1-ADED-0444-A3E7-C8AF628DE8F1}"/>
          </ac:spMkLst>
        </pc:spChg>
        <pc:spChg chg="add del">
          <ac:chgData name="autonomousSystems@outlook.com" userId="146d25dff316dded" providerId="LiveId" clId="{252160BE-A85A-4DB8-8C5B-CE63C1D5E435}" dt="2023-01-19T13:22:05.049" v="14287"/>
          <ac:spMkLst>
            <pc:docMk/>
            <pc:sldMk cId="2026958579" sldId="348"/>
            <ac:spMk id="23" creationId="{FD79119A-046D-D9A1-4807-66203E0F17B0}"/>
          </ac:spMkLst>
        </pc:spChg>
        <pc:spChg chg="add del mod">
          <ac:chgData name="autonomousSystems@outlook.com" userId="146d25dff316dded" providerId="LiveId" clId="{252160BE-A85A-4DB8-8C5B-CE63C1D5E435}" dt="2023-01-19T09:30:52.450" v="12438" actId="26606"/>
          <ac:spMkLst>
            <pc:docMk/>
            <pc:sldMk cId="2026958579" sldId="348"/>
            <ac:spMk id="1031" creationId="{92F4E1CD-D4E3-9416-B405-26E629CAEFB3}"/>
          </ac:spMkLst>
        </pc:spChg>
        <pc:spChg chg="add del mod">
          <ac:chgData name="autonomousSystems@outlook.com" userId="146d25dff316dded" providerId="LiveId" clId="{252160BE-A85A-4DB8-8C5B-CE63C1D5E435}" dt="2023-01-19T09:39:50.082" v="12444" actId="26606"/>
          <ac:spMkLst>
            <pc:docMk/>
            <pc:sldMk cId="2026958579" sldId="348"/>
            <ac:spMk id="1033" creationId="{E1D36154-1AB3-794B-7510-A7D29389EFDE}"/>
          </ac:spMkLst>
        </pc:spChg>
        <pc:spChg chg="add del mod">
          <ac:chgData name="autonomousSystems@outlook.com" userId="146d25dff316dded" providerId="LiveId" clId="{252160BE-A85A-4DB8-8C5B-CE63C1D5E435}" dt="2023-01-19T09:41:19.650" v="12549" actId="478"/>
          <ac:spMkLst>
            <pc:docMk/>
            <pc:sldMk cId="2026958579" sldId="348"/>
            <ac:spMk id="1038" creationId="{CE2EE65B-CAAF-8A1B-9449-ABC0DFA8D676}"/>
          </ac:spMkLst>
        </pc:spChg>
        <pc:picChg chg="add del mod">
          <ac:chgData name="autonomousSystems@outlook.com" userId="146d25dff316dded" providerId="LiveId" clId="{252160BE-A85A-4DB8-8C5B-CE63C1D5E435}" dt="2023-01-19T10:00:16.749" v="12640" actId="22"/>
          <ac:picMkLst>
            <pc:docMk/>
            <pc:sldMk cId="2026958579" sldId="348"/>
            <ac:picMk id="18" creationId="{4F1CCA08-57E6-FE1C-486F-B296862444B4}"/>
          </ac:picMkLst>
        </pc:picChg>
        <pc:picChg chg="add del mod">
          <ac:chgData name="autonomousSystems@outlook.com" userId="146d25dff316dded" providerId="LiveId" clId="{252160BE-A85A-4DB8-8C5B-CE63C1D5E435}" dt="2023-01-19T13:22:05.049" v="14287"/>
          <ac:picMkLst>
            <pc:docMk/>
            <pc:sldMk cId="2026958579" sldId="348"/>
            <ac:picMk id="20" creationId="{3005FD40-9BEE-BE75-69E5-99CDE40952E4}"/>
          </ac:picMkLst>
        </pc:picChg>
        <pc:picChg chg="add del mod">
          <ac:chgData name="autonomousSystems@outlook.com" userId="146d25dff316dded" providerId="LiveId" clId="{252160BE-A85A-4DB8-8C5B-CE63C1D5E435}" dt="2023-01-19T09:38:52.342" v="12439" actId="478"/>
          <ac:picMkLst>
            <pc:docMk/>
            <pc:sldMk cId="2026958579" sldId="348"/>
            <ac:picMk id="1026" creationId="{F913E67F-D25D-A4B5-77A8-EDD6AF229156}"/>
          </ac:picMkLst>
        </pc:picChg>
        <pc:picChg chg="add del mod">
          <ac:chgData name="autonomousSystems@outlook.com" userId="146d25dff316dded" providerId="LiveId" clId="{252160BE-A85A-4DB8-8C5B-CE63C1D5E435}" dt="2023-01-19T09:39:45.525" v="12442" actId="478"/>
          <ac:picMkLst>
            <pc:docMk/>
            <pc:sldMk cId="2026958579" sldId="348"/>
            <ac:picMk id="1028" creationId="{46730FE3-6ED2-2E2F-E7B6-38D263224764}"/>
          </ac:picMkLst>
        </pc:picChg>
        <pc:picChg chg="add mod">
          <ac:chgData name="autonomousSystems@outlook.com" userId="146d25dff316dded" providerId="LiveId" clId="{252160BE-A85A-4DB8-8C5B-CE63C1D5E435}" dt="2023-01-19T09:57:00.727" v="12632" actId="1076"/>
          <ac:picMkLst>
            <pc:docMk/>
            <pc:sldMk cId="2026958579" sldId="348"/>
            <ac:picMk id="1030" creationId="{0F9F40A8-9B00-C300-7068-D38528C4E51E}"/>
          </ac:picMkLst>
        </pc:picChg>
        <pc:picChg chg="add del mod">
          <ac:chgData name="autonomousSystems@outlook.com" userId="146d25dff316dded" providerId="LiveId" clId="{252160BE-A85A-4DB8-8C5B-CE63C1D5E435}" dt="2023-01-19T10:00:09.297" v="12636" actId="478"/>
          <ac:picMkLst>
            <pc:docMk/>
            <pc:sldMk cId="2026958579" sldId="348"/>
            <ac:picMk id="1032" creationId="{2270E7F0-86E5-C5A2-BE84-7CF06C0046D3}"/>
          </ac:picMkLst>
        </pc:picChg>
      </pc:sldChg>
      <pc:sldChg chg="addSp delSp modSp add mod modAnim">
        <pc:chgData name="autonomousSystems@outlook.com" userId="146d25dff316dded" providerId="LiveId" clId="{252160BE-A85A-4DB8-8C5B-CE63C1D5E435}" dt="2023-01-19T13:46:25.893" v="14384"/>
        <pc:sldMkLst>
          <pc:docMk/>
          <pc:sldMk cId="2367142147" sldId="349"/>
        </pc:sldMkLst>
        <pc:spChg chg="add del mod">
          <ac:chgData name="autonomousSystems@outlook.com" userId="146d25dff316dded" providerId="LiveId" clId="{252160BE-A85A-4DB8-8C5B-CE63C1D5E435}" dt="2023-01-19T10:24:05.721" v="12908" actId="478"/>
          <ac:spMkLst>
            <pc:docMk/>
            <pc:sldMk cId="2367142147" sldId="349"/>
            <ac:spMk id="2" creationId="{ACED1308-E392-701D-8FA0-11DE625171CD}"/>
          </ac:spMkLst>
        </pc:spChg>
        <pc:spChg chg="add del mod">
          <ac:chgData name="autonomousSystems@outlook.com" userId="146d25dff316dded" providerId="LiveId" clId="{252160BE-A85A-4DB8-8C5B-CE63C1D5E435}" dt="2023-01-19T10:24:07.299" v="12909" actId="478"/>
          <ac:spMkLst>
            <pc:docMk/>
            <pc:sldMk cId="2367142147" sldId="349"/>
            <ac:spMk id="3" creationId="{52C29E01-AA80-233C-4E06-ADFF0C32A8C5}"/>
          </ac:spMkLst>
        </pc:spChg>
        <pc:spChg chg="mod">
          <ac:chgData name="autonomousSystems@outlook.com" userId="146d25dff316dded" providerId="LiveId" clId="{252160BE-A85A-4DB8-8C5B-CE63C1D5E435}" dt="2023-01-19T10:23:45.377" v="12896" actId="20577"/>
          <ac:spMkLst>
            <pc:docMk/>
            <pc:sldMk cId="2367142147" sldId="349"/>
            <ac:spMk id="1741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23:54.785" v="12905" actId="20577"/>
          <ac:spMkLst>
            <pc:docMk/>
            <pc:sldMk cId="2367142147" sldId="349"/>
            <ac:spMk id="17413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0:23:52.105" v="12904" actId="20577"/>
          <ac:spMkLst>
            <pc:docMk/>
            <pc:sldMk cId="2367142147" sldId="349"/>
            <ac:spMk id="17414" creationId="{00000000-0000-0000-0000-000000000000}"/>
          </ac:spMkLst>
        </pc:spChg>
        <pc:picChg chg="del">
          <ac:chgData name="autonomousSystems@outlook.com" userId="146d25dff316dded" providerId="LiveId" clId="{252160BE-A85A-4DB8-8C5B-CE63C1D5E435}" dt="2023-01-19T10:23:08.676" v="12883" actId="478"/>
          <ac:picMkLst>
            <pc:docMk/>
            <pc:sldMk cId="2367142147" sldId="349"/>
            <ac:picMk id="2050" creationId="{BFEF4DD9-8532-4569-CCD8-0C94326065C6}"/>
          </ac:picMkLst>
        </pc:picChg>
        <pc:picChg chg="add mod">
          <ac:chgData name="autonomousSystems@outlook.com" userId="146d25dff316dded" providerId="LiveId" clId="{252160BE-A85A-4DB8-8C5B-CE63C1D5E435}" dt="2023-01-19T10:23:42.392" v="12892" actId="1076"/>
          <ac:picMkLst>
            <pc:docMk/>
            <pc:sldMk cId="2367142147" sldId="349"/>
            <ac:picMk id="3074" creationId="{06A38706-9864-E9C8-A24E-FBA96F6BFDD1}"/>
          </ac:picMkLst>
        </pc:picChg>
      </pc:sldChg>
      <pc:sldChg chg="modSp add mod">
        <pc:chgData name="autonomousSystems@outlook.com" userId="146d25dff316dded" providerId="LiveId" clId="{252160BE-A85A-4DB8-8C5B-CE63C1D5E435}" dt="2023-01-19T10:24:44.806" v="12911" actId="20577"/>
        <pc:sldMkLst>
          <pc:docMk/>
          <pc:sldMk cId="1955953663" sldId="350"/>
        </pc:sldMkLst>
        <pc:spChg chg="mod">
          <ac:chgData name="autonomousSystems@outlook.com" userId="146d25dff316dded" providerId="LiveId" clId="{252160BE-A85A-4DB8-8C5B-CE63C1D5E435}" dt="2023-01-19T10:24:44.806" v="12911" actId="20577"/>
          <ac:spMkLst>
            <pc:docMk/>
            <pc:sldMk cId="1955953663" sldId="350"/>
            <ac:spMk id="17411" creationId="{00000000-0000-0000-0000-000000000000}"/>
          </ac:spMkLst>
        </pc:spChg>
      </pc:sldChg>
      <pc:sldChg chg="modSp add mod">
        <pc:chgData name="autonomousSystems@outlook.com" userId="146d25dff316dded" providerId="LiveId" clId="{252160BE-A85A-4DB8-8C5B-CE63C1D5E435}" dt="2023-01-19T10:25:23.248" v="12919" actId="113"/>
        <pc:sldMkLst>
          <pc:docMk/>
          <pc:sldMk cId="1619590764" sldId="351"/>
        </pc:sldMkLst>
        <pc:spChg chg="mod">
          <ac:chgData name="autonomousSystems@outlook.com" userId="146d25dff316dded" providerId="LiveId" clId="{252160BE-A85A-4DB8-8C5B-CE63C1D5E435}" dt="2023-01-19T10:25:23.248" v="12919" actId="113"/>
          <ac:spMkLst>
            <pc:docMk/>
            <pc:sldMk cId="1619590764" sldId="351"/>
            <ac:spMk id="17411" creationId="{00000000-0000-0000-0000-000000000000}"/>
          </ac:spMkLst>
        </pc:spChg>
      </pc:sldChg>
      <pc:sldChg chg="addSp delSp modSp add del mod">
        <pc:chgData name="autonomousSystems@outlook.com" userId="146d25dff316dded" providerId="LiveId" clId="{252160BE-A85A-4DB8-8C5B-CE63C1D5E435}" dt="2023-01-19T10:35:25.149" v="12967" actId="47"/>
        <pc:sldMkLst>
          <pc:docMk/>
          <pc:sldMk cId="2544947936" sldId="352"/>
        </pc:sldMkLst>
        <pc:spChg chg="add del mod">
          <ac:chgData name="autonomousSystems@outlook.com" userId="146d25dff316dded" providerId="LiveId" clId="{252160BE-A85A-4DB8-8C5B-CE63C1D5E435}" dt="2023-01-19T10:35:17.377" v="12959" actId="21"/>
          <ac:spMkLst>
            <pc:docMk/>
            <pc:sldMk cId="2544947936" sldId="352"/>
            <ac:spMk id="2" creationId="{E13DE7E2-E782-EC1F-2071-D5CA4C1005A2}"/>
          </ac:spMkLst>
        </pc:spChg>
      </pc:sldChg>
      <pc:sldChg chg="addSp modSp add del mod">
        <pc:chgData name="autonomousSystems@outlook.com" userId="146d25dff316dded" providerId="LiveId" clId="{252160BE-A85A-4DB8-8C5B-CE63C1D5E435}" dt="2023-01-19T10:36:08.719" v="12982" actId="2696"/>
        <pc:sldMkLst>
          <pc:docMk/>
          <pc:sldMk cId="507703189" sldId="353"/>
        </pc:sldMkLst>
        <pc:spChg chg="add mod">
          <ac:chgData name="autonomousSystems@outlook.com" userId="146d25dff316dded" providerId="LiveId" clId="{252160BE-A85A-4DB8-8C5B-CE63C1D5E435}" dt="2023-01-19T10:33:36.879" v="12930" actId="1076"/>
          <ac:spMkLst>
            <pc:docMk/>
            <pc:sldMk cId="507703189" sldId="353"/>
            <ac:spMk id="3" creationId="{3757EA16-8816-B339-D09B-613CA5258D0C}"/>
          </ac:spMkLst>
        </pc:spChg>
      </pc:sldChg>
      <pc:sldChg chg="addSp modSp add del">
        <pc:chgData name="autonomousSystems@outlook.com" userId="146d25dff316dded" providerId="LiveId" clId="{252160BE-A85A-4DB8-8C5B-CE63C1D5E435}" dt="2023-01-19T10:36:20.308" v="12984" actId="47"/>
        <pc:sldMkLst>
          <pc:docMk/>
          <pc:sldMk cId="1833588441" sldId="354"/>
        </pc:sldMkLst>
        <pc:picChg chg="add mod">
          <ac:chgData name="autonomousSystems@outlook.com" userId="146d25dff316dded" providerId="LiveId" clId="{252160BE-A85A-4DB8-8C5B-CE63C1D5E435}" dt="2023-01-19T10:34:39.126" v="12935" actId="1076"/>
          <ac:picMkLst>
            <pc:docMk/>
            <pc:sldMk cId="1833588441" sldId="354"/>
            <ac:picMk id="4098" creationId="{78181007-A4D7-F2FA-972C-17558EB3FB42}"/>
          </ac:picMkLst>
        </pc:picChg>
      </pc:sldChg>
      <pc:sldChg chg="add del">
        <pc:chgData name="autonomousSystems@outlook.com" userId="146d25dff316dded" providerId="LiveId" clId="{252160BE-A85A-4DB8-8C5B-CE63C1D5E435}" dt="2023-01-19T10:36:08.719" v="12982" actId="2696"/>
        <pc:sldMkLst>
          <pc:docMk/>
          <pc:sldMk cId="2434910624" sldId="355"/>
        </pc:sldMkLst>
      </pc:sldChg>
      <pc:sldChg chg="add del">
        <pc:chgData name="autonomousSystems@outlook.com" userId="146d25dff316dded" providerId="LiveId" clId="{252160BE-A85A-4DB8-8C5B-CE63C1D5E435}" dt="2023-01-19T10:36:08.719" v="12982" actId="2696"/>
        <pc:sldMkLst>
          <pc:docMk/>
          <pc:sldMk cId="1286712320" sldId="356"/>
        </pc:sldMkLst>
      </pc:sldChg>
      <pc:sldChg chg="addSp modSp add mod ord">
        <pc:chgData name="autonomousSystems@outlook.com" userId="146d25dff316dded" providerId="LiveId" clId="{252160BE-A85A-4DB8-8C5B-CE63C1D5E435}" dt="2023-01-19T10:35:34.572" v="12969"/>
        <pc:sldMkLst>
          <pc:docMk/>
          <pc:sldMk cId="3338966451" sldId="357"/>
        </pc:sldMkLst>
        <pc:spChg chg="add mod">
          <ac:chgData name="autonomousSystems@outlook.com" userId="146d25dff316dded" providerId="LiveId" clId="{252160BE-A85A-4DB8-8C5B-CE63C1D5E435}" dt="2023-01-19T10:35:21.606" v="12966" actId="20577"/>
          <ac:spMkLst>
            <pc:docMk/>
            <pc:sldMk cId="3338966451" sldId="357"/>
            <ac:spMk id="2" creationId="{A9065725-CFB6-1F9C-F15B-7AD081003E6C}"/>
          </ac:spMkLst>
        </pc:spChg>
      </pc:sldChg>
      <pc:sldChg chg="addSp modSp add mod">
        <pc:chgData name="autonomousSystems@outlook.com" userId="146d25dff316dded" providerId="LiveId" clId="{252160BE-A85A-4DB8-8C5B-CE63C1D5E435}" dt="2023-01-19T10:35:58.535" v="12980" actId="20577"/>
        <pc:sldMkLst>
          <pc:docMk/>
          <pc:sldMk cId="3911364152" sldId="358"/>
        </pc:sldMkLst>
        <pc:spChg chg="add mod">
          <ac:chgData name="autonomousSystems@outlook.com" userId="146d25dff316dded" providerId="LiveId" clId="{252160BE-A85A-4DB8-8C5B-CE63C1D5E435}" dt="2023-01-19T10:35:58.535" v="12980" actId="20577"/>
          <ac:spMkLst>
            <pc:docMk/>
            <pc:sldMk cId="3911364152" sldId="358"/>
            <ac:spMk id="3" creationId="{3A2F0FBF-ED9E-AB7A-5BB2-D7D63CEFFFB9}"/>
          </ac:spMkLst>
        </pc:spChg>
      </pc:sldChg>
      <pc:sldChg chg="addSp modSp add">
        <pc:chgData name="autonomousSystems@outlook.com" userId="146d25dff316dded" providerId="LiveId" clId="{252160BE-A85A-4DB8-8C5B-CE63C1D5E435}" dt="2023-01-19T10:36:13.617" v="12983"/>
        <pc:sldMkLst>
          <pc:docMk/>
          <pc:sldMk cId="64027117" sldId="359"/>
        </pc:sldMkLst>
        <pc:picChg chg="add mod">
          <ac:chgData name="autonomousSystems@outlook.com" userId="146d25dff316dded" providerId="LiveId" clId="{252160BE-A85A-4DB8-8C5B-CE63C1D5E435}" dt="2023-01-19T10:36:13.617" v="12983"/>
          <ac:picMkLst>
            <pc:docMk/>
            <pc:sldMk cId="64027117" sldId="359"/>
            <ac:picMk id="4" creationId="{1D2C3E3F-9294-8BC7-465C-7B0C056D4D9C}"/>
          </ac:picMkLst>
        </pc:picChg>
      </pc:sldChg>
      <pc:sldChg chg="delSp modSp add mod delAnim">
        <pc:chgData name="autonomousSystems@outlook.com" userId="146d25dff316dded" providerId="LiveId" clId="{252160BE-A85A-4DB8-8C5B-CE63C1D5E435}" dt="2023-01-19T10:44:35.821" v="13063" actId="478"/>
        <pc:sldMkLst>
          <pc:docMk/>
          <pc:sldMk cId="3394190568" sldId="360"/>
        </pc:sldMkLst>
        <pc:spChg chg="del">
          <ac:chgData name="autonomousSystems@outlook.com" userId="146d25dff316dded" providerId="LiveId" clId="{252160BE-A85A-4DB8-8C5B-CE63C1D5E435}" dt="2023-01-19T10:44:35.821" v="13063" actId="478"/>
          <ac:spMkLst>
            <pc:docMk/>
            <pc:sldMk cId="3394190568" sldId="360"/>
            <ac:spMk id="49" creationId="{DA596859-F91C-61EA-EE58-F343645FBB6D}"/>
          </ac:spMkLst>
        </pc:spChg>
        <pc:cxnChg chg="del mod">
          <ac:chgData name="autonomousSystems@outlook.com" userId="146d25dff316dded" providerId="LiveId" clId="{252160BE-A85A-4DB8-8C5B-CE63C1D5E435}" dt="2023-01-19T10:44:34.210" v="13062" actId="478"/>
          <ac:cxnSpMkLst>
            <pc:docMk/>
            <pc:sldMk cId="3394190568" sldId="360"/>
            <ac:cxnSpMk id="55" creationId="{88C7A23C-904E-BBA9-D2C2-2DAAAC5C0182}"/>
          </ac:cxnSpMkLst>
        </pc:cxnChg>
      </pc:sldChg>
      <pc:sldChg chg="addSp delSp modSp new mod modMedia modClrScheme delAnim modAnim chgLayout">
        <pc:chgData name="autonomousSystems@outlook.com" userId="146d25dff316dded" providerId="LiveId" clId="{252160BE-A85A-4DB8-8C5B-CE63C1D5E435}" dt="2023-01-19T14:13:56.164" v="14605"/>
        <pc:sldMkLst>
          <pc:docMk/>
          <pc:sldMk cId="3372378224" sldId="361"/>
        </pc:sldMkLst>
        <pc:spChg chg="mod ord">
          <ac:chgData name="autonomousSystems@outlook.com" userId="146d25dff316dded" providerId="LiveId" clId="{252160BE-A85A-4DB8-8C5B-CE63C1D5E435}" dt="2023-01-19T13:01:19.692" v="13953" actId="26606"/>
          <ac:spMkLst>
            <pc:docMk/>
            <pc:sldMk cId="3372378224" sldId="361"/>
            <ac:spMk id="2" creationId="{063DBED5-EF85-ADA8-6505-69E3FB3C781B}"/>
          </ac:spMkLst>
        </pc:spChg>
        <pc:spChg chg="add mod ord">
          <ac:chgData name="autonomousSystems@outlook.com" userId="146d25dff316dded" providerId="LiveId" clId="{252160BE-A85A-4DB8-8C5B-CE63C1D5E435}" dt="2023-01-19T13:01:19.692" v="13953" actId="26606"/>
          <ac:spMkLst>
            <pc:docMk/>
            <pc:sldMk cId="3372378224" sldId="361"/>
            <ac:spMk id="3" creationId="{5A54350A-B257-A3B6-4725-1E03D6A3E8EE}"/>
          </ac:spMkLst>
        </pc:spChg>
        <pc:spChg chg="add del mod ord">
          <ac:chgData name="autonomousSystems@outlook.com" userId="146d25dff316dded" providerId="LiveId" clId="{252160BE-A85A-4DB8-8C5B-CE63C1D5E435}" dt="2023-01-19T13:01:19.692" v="13953" actId="26606"/>
          <ac:spMkLst>
            <pc:docMk/>
            <pc:sldMk cId="3372378224" sldId="361"/>
            <ac:spMk id="4" creationId="{E2A61C32-C7ED-8713-B066-D093AC27A350}"/>
          </ac:spMkLst>
        </pc:spChg>
        <pc:spChg chg="add mod ord">
          <ac:chgData name="autonomousSystems@outlook.com" userId="146d25dff316dded" providerId="LiveId" clId="{252160BE-A85A-4DB8-8C5B-CE63C1D5E435}" dt="2023-01-19T14:13:48.454" v="14604" actId="27636"/>
          <ac:spMkLst>
            <pc:docMk/>
            <pc:sldMk cId="3372378224" sldId="361"/>
            <ac:spMk id="5" creationId="{A70FD553-A5B6-CCC4-E786-FCD55586CFD2}"/>
          </ac:spMkLst>
        </pc:spChg>
        <pc:spChg chg="add del mod">
          <ac:chgData name="autonomousSystems@outlook.com" userId="146d25dff316dded" providerId="LiveId" clId="{252160BE-A85A-4DB8-8C5B-CE63C1D5E435}" dt="2023-01-19T13:01:06.199" v="13944" actId="26606"/>
          <ac:spMkLst>
            <pc:docMk/>
            <pc:sldMk cId="3372378224" sldId="361"/>
            <ac:spMk id="9" creationId="{E2A61C32-C7ED-8713-B066-D093AC27A350}"/>
          </ac:spMkLst>
        </pc:spChg>
        <pc:spChg chg="add del mod">
          <ac:chgData name="autonomousSystems@outlook.com" userId="146d25dff316dded" providerId="LiveId" clId="{252160BE-A85A-4DB8-8C5B-CE63C1D5E435}" dt="2023-01-19T13:01:06.199" v="13944" actId="26606"/>
          <ac:spMkLst>
            <pc:docMk/>
            <pc:sldMk cId="3372378224" sldId="361"/>
            <ac:spMk id="10" creationId="{253C400E-DA88-22A7-EB06-BF3BC09D0B6C}"/>
          </ac:spMkLst>
        </pc:spChg>
        <pc:spChg chg="add del mod">
          <ac:chgData name="autonomousSystems@outlook.com" userId="146d25dff316dded" providerId="LiveId" clId="{252160BE-A85A-4DB8-8C5B-CE63C1D5E435}" dt="2023-01-19T13:01:11.472" v="13946" actId="26606"/>
          <ac:spMkLst>
            <pc:docMk/>
            <pc:sldMk cId="3372378224" sldId="361"/>
            <ac:spMk id="11" creationId="{1FB397EA-4DF8-9FCF-8102-CC45B6426653}"/>
          </ac:spMkLst>
        </pc:spChg>
        <pc:spChg chg="add del mod">
          <ac:chgData name="autonomousSystems@outlook.com" userId="146d25dff316dded" providerId="LiveId" clId="{252160BE-A85A-4DB8-8C5B-CE63C1D5E435}" dt="2023-01-19T13:01:06.199" v="13944" actId="26606"/>
          <ac:spMkLst>
            <pc:docMk/>
            <pc:sldMk cId="3372378224" sldId="361"/>
            <ac:spMk id="12" creationId="{D87F7D14-2D09-4E69-6FDB-8C9FB8271CE1}"/>
          </ac:spMkLst>
        </pc:spChg>
        <pc:spChg chg="add del mod">
          <ac:chgData name="autonomousSystems@outlook.com" userId="146d25dff316dded" providerId="LiveId" clId="{252160BE-A85A-4DB8-8C5B-CE63C1D5E435}" dt="2023-01-19T13:01:11.472" v="13946" actId="26606"/>
          <ac:spMkLst>
            <pc:docMk/>
            <pc:sldMk cId="3372378224" sldId="361"/>
            <ac:spMk id="14" creationId="{E2A61C32-C7ED-8713-B066-D093AC27A350}"/>
          </ac:spMkLst>
        </pc:spChg>
        <pc:spChg chg="add del mod">
          <ac:chgData name="autonomousSystems@outlook.com" userId="146d25dff316dded" providerId="LiveId" clId="{252160BE-A85A-4DB8-8C5B-CE63C1D5E435}" dt="2023-01-19T13:01:18.058" v="13950" actId="26606"/>
          <ac:spMkLst>
            <pc:docMk/>
            <pc:sldMk cId="3372378224" sldId="361"/>
            <ac:spMk id="17" creationId="{E2A61C32-C7ED-8713-B066-D093AC27A350}"/>
          </ac:spMkLst>
        </pc:spChg>
        <pc:spChg chg="add del mod">
          <ac:chgData name="autonomousSystems@outlook.com" userId="146d25dff316dded" providerId="LiveId" clId="{252160BE-A85A-4DB8-8C5B-CE63C1D5E435}" dt="2023-01-19T13:01:18.058" v="13950" actId="26606"/>
          <ac:spMkLst>
            <pc:docMk/>
            <pc:sldMk cId="3372378224" sldId="361"/>
            <ac:spMk id="18" creationId="{ACADC5BB-A555-6612-264D-E906ED831DAD}"/>
          </ac:spMkLst>
        </pc:spChg>
        <pc:graphicFrameChg chg="add del mod">
          <ac:chgData name="autonomousSystems@outlook.com" userId="146d25dff316dded" providerId="LiveId" clId="{252160BE-A85A-4DB8-8C5B-CE63C1D5E435}" dt="2023-01-19T13:01:03.422" v="13942" actId="26606"/>
          <ac:graphicFrameMkLst>
            <pc:docMk/>
            <pc:sldMk cId="3372378224" sldId="361"/>
            <ac:graphicFrameMk id="7" creationId="{DAA9D995-5AFD-73D4-9D79-A1C686D3CF25}"/>
          </ac:graphicFrameMkLst>
        </pc:graphicFrameChg>
        <pc:graphicFrameChg chg="add del mod">
          <ac:chgData name="autonomousSystems@outlook.com" userId="146d25dff316dded" providerId="LiveId" clId="{252160BE-A85A-4DB8-8C5B-CE63C1D5E435}" dt="2023-01-19T13:01:19.660" v="13952" actId="26606"/>
          <ac:graphicFrameMkLst>
            <pc:docMk/>
            <pc:sldMk cId="3372378224" sldId="361"/>
            <ac:graphicFrameMk id="21" creationId="{222E45E9-13FC-A4B0-2552-04CF90442DF3}"/>
          </ac:graphicFrameMkLst>
        </pc:graphicFrameChg>
        <pc:graphicFrameChg chg="add mod">
          <ac:chgData name="autonomousSystems@outlook.com" userId="146d25dff316dded" providerId="LiveId" clId="{252160BE-A85A-4DB8-8C5B-CE63C1D5E435}" dt="2023-01-19T13:01:19.692" v="13953" actId="26606"/>
          <ac:graphicFrameMkLst>
            <pc:docMk/>
            <pc:sldMk cId="3372378224" sldId="361"/>
            <ac:graphicFrameMk id="23" creationId="{DAA9D995-5AFD-73D4-9D79-A1C686D3CF25}"/>
          </ac:graphicFrameMkLst>
        </pc:graphicFrameChg>
        <pc:picChg chg="add del">
          <ac:chgData name="autonomousSystems@outlook.com" userId="146d25dff316dded" providerId="LiveId" clId="{252160BE-A85A-4DB8-8C5B-CE63C1D5E435}" dt="2023-01-19T13:01:11.472" v="13946" actId="26606"/>
          <ac:picMkLst>
            <pc:docMk/>
            <pc:sldMk cId="3372378224" sldId="361"/>
            <ac:picMk id="15" creationId="{831D04B8-2EC4-A8DE-3261-BC3707A26B85}"/>
          </ac:picMkLst>
        </pc:picChg>
        <pc:picChg chg="add del mod">
          <ac:chgData name="autonomousSystems@outlook.com" userId="146d25dff316dded" providerId="LiveId" clId="{252160BE-A85A-4DB8-8C5B-CE63C1D5E435}" dt="2023-01-19T13:01:18.058" v="13950" actId="26606"/>
          <ac:picMkLst>
            <pc:docMk/>
            <pc:sldMk cId="3372378224" sldId="361"/>
            <ac:picMk id="19" creationId="{3F161DC0-85A7-51CB-80FC-A858696BB7BC}"/>
          </ac:picMkLst>
        </pc:picChg>
      </pc:sldChg>
      <pc:sldChg chg="addSp delSp modSp new mod modClrScheme modAnim chgLayout">
        <pc:chgData name="autonomousSystems@outlook.com" userId="146d25dff316dded" providerId="LiveId" clId="{252160BE-A85A-4DB8-8C5B-CE63C1D5E435}" dt="2023-01-19T13:42:37.361" v="14383" actId="14100"/>
        <pc:sldMkLst>
          <pc:docMk/>
          <pc:sldMk cId="619090210" sldId="362"/>
        </pc:sldMkLst>
        <pc:spChg chg="del">
          <ac:chgData name="autonomousSystems@outlook.com" userId="146d25dff316dded" providerId="LiveId" clId="{252160BE-A85A-4DB8-8C5B-CE63C1D5E435}" dt="2023-01-19T13:22:31.197" v="14290" actId="478"/>
          <ac:spMkLst>
            <pc:docMk/>
            <pc:sldMk cId="619090210" sldId="362"/>
            <ac:spMk id="2" creationId="{DA1B5F44-DE61-040F-BF8F-B6D20E0FC0D2}"/>
          </ac:spMkLst>
        </pc:spChg>
        <pc:spChg chg="add del">
          <ac:chgData name="autonomousSystems@outlook.com" userId="146d25dff316dded" providerId="LiveId" clId="{252160BE-A85A-4DB8-8C5B-CE63C1D5E435}" dt="2023-01-19T13:42:31.501" v="14381" actId="700"/>
          <ac:spMkLst>
            <pc:docMk/>
            <pc:sldMk cId="619090210" sldId="362"/>
            <ac:spMk id="3" creationId="{2E3BD142-D471-8396-F7F3-522642ADE23A}"/>
          </ac:spMkLst>
        </pc:spChg>
        <pc:spChg chg="mod ord">
          <ac:chgData name="autonomousSystems@outlook.com" userId="146d25dff316dded" providerId="LiveId" clId="{252160BE-A85A-4DB8-8C5B-CE63C1D5E435}" dt="2023-01-19T13:42:31.501" v="14381" actId="700"/>
          <ac:spMkLst>
            <pc:docMk/>
            <pc:sldMk cId="619090210" sldId="362"/>
            <ac:spMk id="4" creationId="{B4CBF77A-D3C5-F803-AFEA-4CCD108C8EA1}"/>
          </ac:spMkLst>
        </pc:spChg>
        <pc:spChg chg="add del mod">
          <ac:chgData name="autonomousSystems@outlook.com" userId="146d25dff316dded" providerId="LiveId" clId="{252160BE-A85A-4DB8-8C5B-CE63C1D5E435}" dt="2023-01-19T13:22:31.198" v="14292"/>
          <ac:spMkLst>
            <pc:docMk/>
            <pc:sldMk cId="619090210" sldId="362"/>
            <ac:spMk id="5" creationId="{2C123069-BC38-844B-382A-DDAB90C5CBDF}"/>
          </ac:spMkLst>
        </pc:spChg>
        <pc:spChg chg="add del mod">
          <ac:chgData name="autonomousSystems@outlook.com" userId="146d25dff316dded" providerId="LiveId" clId="{252160BE-A85A-4DB8-8C5B-CE63C1D5E435}" dt="2023-01-19T13:42:04.463" v="14377"/>
          <ac:spMkLst>
            <pc:docMk/>
            <pc:sldMk cId="619090210" sldId="362"/>
            <ac:spMk id="6" creationId="{1356F7D8-A5DD-8AC8-AF6D-A19A7A36F230}"/>
          </ac:spMkLst>
        </pc:spChg>
        <pc:picChg chg="mod">
          <ac:chgData name="autonomousSystems@outlook.com" userId="146d25dff316dded" providerId="LiveId" clId="{252160BE-A85A-4DB8-8C5B-CE63C1D5E435}" dt="2023-01-19T13:39:05.788" v="14344"/>
          <ac:picMkLst>
            <pc:docMk/>
            <pc:sldMk cId="619090210" sldId="362"/>
            <ac:picMk id="7" creationId="{94D3B50F-FBBC-9A5E-BDC9-F1B0FF3E9F13}"/>
          </ac:picMkLst>
        </pc:picChg>
        <pc:picChg chg="add del mod">
          <ac:chgData name="autonomousSystems@outlook.com" userId="146d25dff316dded" providerId="LiveId" clId="{252160BE-A85A-4DB8-8C5B-CE63C1D5E435}" dt="2023-01-19T13:42:04.463" v="14377"/>
          <ac:picMkLst>
            <pc:docMk/>
            <pc:sldMk cId="619090210" sldId="362"/>
            <ac:picMk id="8" creationId="{DEAD9873-2519-F53B-66FB-1EC5D16B5DE9}"/>
          </ac:picMkLst>
        </pc:picChg>
        <pc:picChg chg="mod">
          <ac:chgData name="autonomousSystems@outlook.com" userId="146d25dff316dded" providerId="LiveId" clId="{252160BE-A85A-4DB8-8C5B-CE63C1D5E435}" dt="2023-01-19T13:42:37.361" v="14383" actId="14100"/>
          <ac:picMkLst>
            <pc:docMk/>
            <pc:sldMk cId="619090210" sldId="362"/>
            <ac:picMk id="9" creationId="{820C0D71-162C-1B39-031B-23C2CFE7D493}"/>
          </ac:picMkLst>
        </pc:picChg>
        <pc:picChg chg="add del mod">
          <ac:chgData name="autonomousSystems@outlook.com" userId="146d25dff316dded" providerId="LiveId" clId="{252160BE-A85A-4DB8-8C5B-CE63C1D5E435}" dt="2023-01-19T13:40:39.387" v="14345" actId="478"/>
          <ac:picMkLst>
            <pc:docMk/>
            <pc:sldMk cId="619090210" sldId="362"/>
            <ac:picMk id="7170" creationId="{725F4368-EA60-DF99-0E8F-371725FF99DC}"/>
          </ac:picMkLst>
        </pc:picChg>
      </pc:sldChg>
      <pc:sldChg chg="addSp delSp modSp add mod delAnim modAnim">
        <pc:chgData name="autonomousSystems@outlook.com" userId="146d25dff316dded" providerId="LiveId" clId="{252160BE-A85A-4DB8-8C5B-CE63C1D5E435}" dt="2023-01-19T13:55:08.934" v="14423"/>
        <pc:sldMkLst>
          <pc:docMk/>
          <pc:sldMk cId="2469308409" sldId="363"/>
        </pc:sldMkLst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" creationId="{7D62DA42-4C08-A863-51FE-99802FC4C2FA}"/>
          </ac:spMkLst>
        </pc:spChg>
        <pc:spChg chg="mod">
          <ac:chgData name="autonomousSystems@outlook.com" userId="146d25dff316dded" providerId="LiveId" clId="{252160BE-A85A-4DB8-8C5B-CE63C1D5E435}" dt="2023-01-19T13:53:15.745" v="14405"/>
          <ac:spMkLst>
            <pc:docMk/>
            <pc:sldMk cId="2469308409" sldId="363"/>
            <ac:spMk id="3" creationId="{C5E9E897-7994-58EB-5B5F-D2901A160C51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9" creationId="{122D02E4-E4ED-360B-7B01-C251E5016127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10" creationId="{2904FF29-5980-A08C-0702-7A53FF7F26AC}"/>
          </ac:spMkLst>
        </pc:spChg>
        <pc:spChg chg="add mod">
          <ac:chgData name="autonomousSystems@outlook.com" userId="146d25dff316dded" providerId="LiveId" clId="{252160BE-A85A-4DB8-8C5B-CE63C1D5E435}" dt="2023-01-19T13:55:07.584" v="14419" actId="20577"/>
          <ac:spMkLst>
            <pc:docMk/>
            <pc:sldMk cId="2469308409" sldId="363"/>
            <ac:spMk id="15" creationId="{AFCC739F-5574-AC9D-CBD4-46111B034B36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16" creationId="{ED8B1240-8601-A22F-8305-AEAD933C3218}"/>
          </ac:spMkLst>
        </pc:spChg>
        <pc:spChg chg="add mod">
          <ac:chgData name="autonomousSystems@outlook.com" userId="146d25dff316dded" providerId="LiveId" clId="{252160BE-A85A-4DB8-8C5B-CE63C1D5E435}" dt="2023-01-19T13:54:00.112" v="14410" actId="1076"/>
          <ac:spMkLst>
            <pc:docMk/>
            <pc:sldMk cId="2469308409" sldId="363"/>
            <ac:spMk id="17" creationId="{A72EE7D0-E160-F264-1B45-ED95B4AF1BBE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18" creationId="{24244708-DA0C-B562-ACC4-CCEB300C2D5A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23" creationId="{162B98E5-A249-48E4-A5AA-63D3794037A1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24" creationId="{14F5460E-06CA-C18B-6CCB-07810C678503}"/>
          </ac:spMkLst>
        </pc:spChg>
        <pc:spChg chg="add mod">
          <ac:chgData name="autonomousSystems@outlook.com" userId="146d25dff316dded" providerId="LiveId" clId="{252160BE-A85A-4DB8-8C5B-CE63C1D5E435}" dt="2023-01-19T13:53:52.634" v="14409" actId="1076"/>
          <ac:spMkLst>
            <pc:docMk/>
            <pc:sldMk cId="2469308409" sldId="363"/>
            <ac:spMk id="25" creationId="{FBED91B3-A139-CDB1-1964-95C1BFE3DE9E}"/>
          </ac:spMkLst>
        </pc:spChg>
        <pc:spChg chg="mod">
          <ac:chgData name="autonomousSystems@outlook.com" userId="146d25dff316dded" providerId="LiveId" clId="{252160BE-A85A-4DB8-8C5B-CE63C1D5E435}" dt="2023-01-19T13:53:43.622" v="14408"/>
          <ac:spMkLst>
            <pc:docMk/>
            <pc:sldMk cId="2469308409" sldId="363"/>
            <ac:spMk id="27" creationId="{9FFF2025-B316-27A6-4237-9BD46E8B9CBD}"/>
          </ac:spMkLst>
        </pc:spChg>
        <pc:spChg chg="mod">
          <ac:chgData name="autonomousSystems@outlook.com" userId="146d25dff316dded" providerId="LiveId" clId="{252160BE-A85A-4DB8-8C5B-CE63C1D5E435}" dt="2023-01-19T13:53:43.622" v="14408"/>
          <ac:spMkLst>
            <pc:docMk/>
            <pc:sldMk cId="2469308409" sldId="363"/>
            <ac:spMk id="28" creationId="{C20DB99C-51D2-5BDF-DF36-4A43D56CF340}"/>
          </ac:spMkLst>
        </pc:spChg>
        <pc:spChg chg="add del mod">
          <ac:chgData name="autonomousSystems@outlook.com" userId="146d25dff316dded" providerId="LiveId" clId="{252160BE-A85A-4DB8-8C5B-CE63C1D5E435}" dt="2023-01-19T13:55:08.933" v="14421"/>
          <ac:spMkLst>
            <pc:docMk/>
            <pc:sldMk cId="2469308409" sldId="363"/>
            <ac:spMk id="37" creationId="{20B880E6-1AC1-8404-0AAD-16A71EAD5B6C}"/>
          </ac:spMkLst>
        </pc:spChg>
        <pc:spChg chg="add del mod">
          <ac:chgData name="autonomousSystems@outlook.com" userId="146d25dff316dded" providerId="LiveId" clId="{252160BE-A85A-4DB8-8C5B-CE63C1D5E435}" dt="2023-01-19T13:55:08.934" v="14423"/>
          <ac:spMkLst>
            <pc:docMk/>
            <pc:sldMk cId="2469308409" sldId="363"/>
            <ac:spMk id="38" creationId="{2EAFE8CC-EA15-79D4-2479-E4E1A3007106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486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49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495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49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49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500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538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539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541" creationId="{00000000-0000-0000-0000-000000000000}"/>
          </ac:spMkLst>
        </pc:spChg>
        <pc:spChg chg="del">
          <ac:chgData name="autonomousSystems@outlook.com" userId="146d25dff316dded" providerId="LiveId" clId="{252160BE-A85A-4DB8-8C5B-CE63C1D5E435}" dt="2023-01-19T13:52:56.837" v="14403" actId="478"/>
          <ac:spMkLst>
            <pc:docMk/>
            <pc:sldMk cId="2469308409" sldId="363"/>
            <ac:spMk id="20542" creationId="{00000000-0000-0000-0000-000000000000}"/>
          </ac:spMkLst>
        </pc:spChg>
        <pc:spChg chg="mod">
          <ac:chgData name="autonomousSystems@outlook.com" userId="146d25dff316dded" providerId="LiveId" clId="{252160BE-A85A-4DB8-8C5B-CE63C1D5E435}" dt="2023-01-19T13:53:27.715" v="14407" actId="27636"/>
          <ac:spMkLst>
            <pc:docMk/>
            <pc:sldMk cId="2469308409" sldId="363"/>
            <ac:spMk id="20592" creationId="{00000000-0000-0000-0000-000000000000}"/>
          </ac:spMkLst>
        </pc:spChg>
        <pc:grpChg chg="add mod">
          <ac:chgData name="autonomousSystems@outlook.com" userId="146d25dff316dded" providerId="LiveId" clId="{252160BE-A85A-4DB8-8C5B-CE63C1D5E435}" dt="2023-01-19T13:53:52.634" v="14409" actId="1076"/>
          <ac:grpSpMkLst>
            <pc:docMk/>
            <pc:sldMk cId="2469308409" sldId="363"/>
            <ac:grpSpMk id="26" creationId="{F90975E6-2F74-8748-07B3-9A7964BFBE98}"/>
          </ac:grpSpMkLst>
        </pc:grpChg>
        <pc:grpChg chg="del">
          <ac:chgData name="autonomousSystems@outlook.com" userId="146d25dff316dded" providerId="LiveId" clId="{252160BE-A85A-4DB8-8C5B-CE63C1D5E435}" dt="2023-01-19T13:52:56.837" v="14403" actId="478"/>
          <ac:grpSpMkLst>
            <pc:docMk/>
            <pc:sldMk cId="2469308409" sldId="363"/>
            <ac:grpSpMk id="20561" creationId="{00000000-0000-0000-0000-000000000000}"/>
          </ac:grpSpMkLst>
        </pc:grp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19" creationId="{DE9ABE86-5914-1E1B-ACE7-57477886F2A6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20" creationId="{DF650B69-9683-3437-E768-EE70042ECCBF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21" creationId="{DB0B3F48-7867-9854-6D58-20ED24086638}"/>
          </ac:cxnSpMkLst>
        </pc:cxnChg>
        <pc:cxnChg chg="add mod">
          <ac:chgData name="autonomousSystems@outlook.com" userId="146d25dff316dded" providerId="LiveId" clId="{252160BE-A85A-4DB8-8C5B-CE63C1D5E435}" dt="2023-01-19T13:54:04.567" v="14412" actId="14100"/>
          <ac:cxnSpMkLst>
            <pc:docMk/>
            <pc:sldMk cId="2469308409" sldId="363"/>
            <ac:cxnSpMk id="22" creationId="{6E1617F6-21FA-0F58-DC26-B9210035C812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29" creationId="{80972502-440E-9994-34DF-6E28F904DA82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30" creationId="{720B1945-F09F-8DA4-EE26-D5D15C9EC0E7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31" creationId="{3A191722-F3D2-825B-5C01-3EFBC145401B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32" creationId="{324F1E8B-66C6-6CD8-89BD-D841A5D1412F}"/>
          </ac:cxnSpMkLst>
        </pc:cxnChg>
        <pc:cxnChg chg="add mod">
          <ac:chgData name="autonomousSystems@outlook.com" userId="146d25dff316dded" providerId="LiveId" clId="{252160BE-A85A-4DB8-8C5B-CE63C1D5E435}" dt="2023-01-19T13:53:52.634" v="14409" actId="1076"/>
          <ac:cxnSpMkLst>
            <pc:docMk/>
            <pc:sldMk cId="2469308409" sldId="363"/>
            <ac:cxnSpMk id="33" creationId="{A8A35C53-EF9B-CA2E-72ED-3D18A4ED2031}"/>
          </ac:cxnSpMkLst>
        </pc:cxnChg>
      </pc:sldChg>
      <pc:sldChg chg="addSp delSp modSp add mod modAnim">
        <pc:chgData name="autonomousSystems@outlook.com" userId="146d25dff316dded" providerId="LiveId" clId="{252160BE-A85A-4DB8-8C5B-CE63C1D5E435}" dt="2023-01-19T13:58:20.215" v="14500" actId="20577"/>
        <pc:sldMkLst>
          <pc:docMk/>
          <pc:sldMk cId="2607681167" sldId="364"/>
        </pc:sldMkLst>
        <pc:spChg chg="del">
          <ac:chgData name="autonomousSystems@outlook.com" userId="146d25dff316dded" providerId="LiveId" clId="{252160BE-A85A-4DB8-8C5B-CE63C1D5E435}" dt="2023-01-19T13:57:49.315" v="14466" actId="478"/>
          <ac:spMkLst>
            <pc:docMk/>
            <pc:sldMk cId="2607681167" sldId="364"/>
            <ac:spMk id="6" creationId="{5B53E16E-8C03-9D45-3042-C7395B736803}"/>
          </ac:spMkLst>
        </pc:spChg>
        <pc:graphicFrameChg chg="add mod modGraphic">
          <ac:chgData name="autonomousSystems@outlook.com" userId="146d25dff316dded" providerId="LiveId" clId="{252160BE-A85A-4DB8-8C5B-CE63C1D5E435}" dt="2023-01-19T13:58:20.215" v="14500" actId="20577"/>
          <ac:graphicFrameMkLst>
            <pc:docMk/>
            <pc:sldMk cId="2607681167" sldId="364"/>
            <ac:graphicFrameMk id="9" creationId="{6B7552A4-DABC-E0E8-71E3-59082CEC6C75}"/>
          </ac:graphicFrameMkLst>
        </pc:graphicFrameChg>
        <pc:picChg chg="del">
          <ac:chgData name="autonomousSystems@outlook.com" userId="146d25dff316dded" providerId="LiveId" clId="{252160BE-A85A-4DB8-8C5B-CE63C1D5E435}" dt="2023-01-19T13:57:48.309" v="14465" actId="478"/>
          <ac:picMkLst>
            <pc:docMk/>
            <pc:sldMk cId="2607681167" sldId="364"/>
            <ac:picMk id="7" creationId="{CF1AC096-C53F-5F40-EAD7-E1F5C9DA7152}"/>
          </ac:picMkLst>
        </pc:picChg>
        <pc:picChg chg="del">
          <ac:chgData name="autonomousSystems@outlook.com" userId="146d25dff316dded" providerId="LiveId" clId="{252160BE-A85A-4DB8-8C5B-CE63C1D5E435}" dt="2023-01-19T13:57:50.022" v="14467" actId="478"/>
          <ac:picMkLst>
            <pc:docMk/>
            <pc:sldMk cId="2607681167" sldId="364"/>
            <ac:picMk id="8" creationId="{FEBD8395-A12A-4E90-037E-C2AFEA19A1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60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8CA84D-9524-4805-93F9-C36BE21E600F}" type="slidenum">
              <a:rPr lang="en-US"/>
              <a:pPr/>
              <a:t>66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B9D20-8C32-45B2-986F-D83F0AF26723}" type="slidenum">
              <a:rPr lang="en-US"/>
              <a:pPr/>
              <a:t>67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B9D20-8C32-45B2-986F-D83F0AF26723}" type="slidenum">
              <a:rPr lang="en-US"/>
              <a:pPr/>
              <a:t>68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825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B9D20-8C32-45B2-986F-D83F0AF26723}" type="slidenum">
              <a:rPr lang="en-US"/>
              <a:pPr/>
              <a:t>69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789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B9D20-8C32-45B2-986F-D83F0AF26723}" type="slidenum">
              <a:rPr lang="en-US"/>
              <a:pPr/>
              <a:t>70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2629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EC746-8375-4121-AF8E-5F8886F0C30E}" type="slidenum">
              <a:rPr lang="en-US"/>
              <a:pPr/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776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EC746-8375-4121-AF8E-5F8886F0C30E}" type="slidenum">
              <a:rPr lang="en-US"/>
              <a:pPr/>
              <a:t>74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CE1316-79BF-4C45-A3D9-737AADD12E78}" type="slidenum">
              <a:rPr lang="en-US"/>
              <a:pPr/>
              <a:t>75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F2F2CC-3F56-41F9-A593-F4E714D34A6F}" type="slidenum">
              <a:rPr lang="en-US"/>
              <a:pPr/>
              <a:t>76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A87BCF-F38E-4696-87A3-A93C7AE97FD1}" type="slidenum">
              <a:rPr lang="en-US"/>
              <a:pPr/>
              <a:t>77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EC746-8375-4121-AF8E-5F8886F0C30E}" type="slidenum">
              <a:rPr lang="en-US"/>
              <a:pPr/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768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82616-EF0E-4F74-9219-46F6AF3ADA53}" type="slidenum">
              <a:rPr lang="en-US"/>
              <a:pPr/>
              <a:t>78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436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82616-EF0E-4F74-9219-46F6AF3ADA53}" type="slidenum">
              <a:rPr lang="en-US"/>
              <a:pPr/>
              <a:t>79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6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83F50A-720F-48F5-B7CD-93AA7FB2C336}" type="slidenum">
              <a:rPr lang="en-US"/>
              <a:pPr/>
              <a:t>109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AE5F6-D237-4D17-942F-9E807349C6E6}" type="slidenum">
              <a:rPr lang="en-US"/>
              <a:pPr/>
              <a:t>110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31516E-D299-4EA6-A0F3-7E7B58271889}" type="slidenum">
              <a:rPr lang="en-US"/>
              <a:pPr/>
              <a:t>111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FCD25-A3B3-41E8-B4B7-2D6F17A14982}" type="slidenum">
              <a:rPr lang="en-US"/>
              <a:pPr/>
              <a:t>57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9C3618-C7EC-4954-AA66-B68014143D45}" type="slidenum">
              <a:rPr lang="en-US"/>
              <a:pPr/>
              <a:t>58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328CF-3B4C-4418-8215-87EBF51708C7}" type="slidenum">
              <a:rPr lang="en-US"/>
              <a:pPr/>
              <a:t>59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328CF-3B4C-4418-8215-87EBF51708C7}" type="slidenum">
              <a:rPr lang="en-US"/>
              <a:pPr/>
              <a:t>60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554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0D827-BFCC-49FC-A461-72F7EDE2BD27}" type="slidenum">
              <a:rPr lang="en-US"/>
              <a:pPr/>
              <a:t>63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934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0D827-BFCC-49FC-A461-72F7EDE2BD27}" type="slidenum">
              <a:rPr lang="en-US"/>
              <a:pPr/>
              <a:t>64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682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0D827-BFCC-49FC-A461-72F7EDE2BD27}" type="slidenum">
              <a:rPr lang="en-US"/>
              <a:pPr/>
              <a:t>65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982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eveuniversity.org/Static_Data_Export" TargetMode="External"/><Relationship Id="rId2" Type="http://schemas.openxmlformats.org/officeDocument/2006/relationships/hyperlink" Target="https://docs.google.com/spreadsheets/d/1bVeIR2hB27e14mzHQfcwsJZP_Rg3u1BPmx6jDN_13fo/edit#gid=0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godatabase.com/about/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c-QG_jK4ozE?feature=oembed" TargetMode="Externa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eveuniversity.org/Static_Data_Expor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google.com/spreadsheets/d/1bVeIR2hB27e14mzHQfcwsJZP_Rg3u1BPmx6jDN_13fo/edit#gid=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chive.org/details/stackexchange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opedia.com/definition/1164/attribute-database-systems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iki.eveuniversity.org/Static_Data_Export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ADfYO8mUtYE?feature=oembed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zQciMy_Pr0Q?feature=oembed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D079-FCD2-4885-8BE0-FD9919EE1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SCC.201</a:t>
            </a:r>
            <a:br>
              <a:rPr lang="en-GB" dirty="0"/>
            </a:br>
            <a:r>
              <a:rPr lang="en-GB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60A90-7F07-4A3F-9158-D95B5CA4B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2024 - Week 1.</a:t>
            </a:r>
          </a:p>
          <a:p>
            <a:r>
              <a:rPr lang="en-GB" dirty="0"/>
              <a:t>Uraz C Turker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E0348-3B43-4A2F-B443-1B55BC3F1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30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79A79-D042-2D85-B43F-D89EEB92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Database: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3E5D2-265A-C52A-C271-2A89A5A6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Data, Database, Database Management System (DBMS)?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93B2-D5B9-4C6E-2A48-C64232C8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1BAD8-E801-DB08-8989-D5A212D18B67}"/>
              </a:ext>
            </a:extLst>
          </p:cNvPr>
          <p:cNvSpPr txBox="1"/>
          <p:nvPr/>
        </p:nvSpPr>
        <p:spPr>
          <a:xfrm>
            <a:off x="2868705" y="2241176"/>
            <a:ext cx="7207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It represents a massive amount of persistent data according 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E12A0-C3BC-9BCA-8F34-D05869C13D33}"/>
              </a:ext>
            </a:extLst>
          </p:cNvPr>
          <p:cNvSpPr txBox="1"/>
          <p:nvPr/>
        </p:nvSpPr>
        <p:spPr>
          <a:xfrm>
            <a:off x="1299881" y="3429000"/>
            <a:ext cx="818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 logical model can be represented graphically by.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F8F3E-1F41-BF85-052F-68C0D042EF65}"/>
              </a:ext>
            </a:extLst>
          </p:cNvPr>
          <p:cNvSpPr txBox="1"/>
          <p:nvPr/>
        </p:nvSpPr>
        <p:spPr>
          <a:xfrm>
            <a:off x="2710883" y="3970851"/>
            <a:ext cx="567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UML or </a:t>
            </a:r>
            <a:r>
              <a:rPr lang="en-GB" sz="2800" dirty="0">
                <a:solidFill>
                  <a:srgbClr val="FF0000"/>
                </a:solidFill>
              </a:rPr>
              <a:t>Entity Relationship Diagrams</a:t>
            </a:r>
            <a:r>
              <a:rPr lang="en-GB" sz="28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B0FC0-4CF5-08AF-FC72-71908279949F}"/>
              </a:ext>
            </a:extLst>
          </p:cNvPr>
          <p:cNvSpPr txBox="1"/>
          <p:nvPr/>
        </p:nvSpPr>
        <p:spPr>
          <a:xfrm>
            <a:off x="1159989" y="4827802"/>
            <a:ext cx="8916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 logical model allows us to reason about the logical representation of the data to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7B41-EAFD-6853-7FFB-B554316B0F59}"/>
              </a:ext>
            </a:extLst>
          </p:cNvPr>
          <p:cNvSpPr txBox="1"/>
          <p:nvPr/>
        </p:nvSpPr>
        <p:spPr>
          <a:xfrm>
            <a:off x="5548213" y="5358825"/>
            <a:ext cx="508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gain the flexibility to establish an excellent data representation power to aid processing.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88D64-BA50-E5E3-43A9-64C51F7EB90F}"/>
              </a:ext>
            </a:extLst>
          </p:cNvPr>
          <p:cNvSpPr txBox="1"/>
          <p:nvPr/>
        </p:nvSpPr>
        <p:spPr>
          <a:xfrm>
            <a:off x="5487161" y="2672063"/>
            <a:ext cx="2514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a logical model</a:t>
            </a:r>
          </a:p>
        </p:txBody>
      </p:sp>
    </p:spTree>
    <p:extLst>
      <p:ext uri="{BB962C8B-B14F-4D97-AF65-F5344CB8AC3E}">
        <p14:creationId xmlns:p14="http://schemas.microsoft.com/office/powerpoint/2010/main" val="36907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13736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B14835DB-4FF2-A261-2FB2-48C7D6C9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0620" y="4330813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0980CC21-5749-98A3-0638-39D2D0F13A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5844" y="4321327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88AE0-7167-7FD0-BDE0-17A06C5231BC}"/>
              </a:ext>
            </a:extLst>
          </p:cNvPr>
          <p:cNvSpPr txBox="1"/>
          <p:nvPr/>
        </p:nvSpPr>
        <p:spPr>
          <a:xfrm>
            <a:off x="128643" y="4988467"/>
            <a:ext cx="441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An employee must work in one department.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666F33-4213-BD96-558E-ED90727BBBE7}"/>
              </a:ext>
            </a:extLst>
          </p:cNvPr>
          <p:cNvSpPr txBox="1"/>
          <p:nvPr/>
        </p:nvSpPr>
        <p:spPr>
          <a:xfrm>
            <a:off x="6786565" y="4912922"/>
            <a:ext cx="4300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b="1" dirty="0"/>
              <a:t>A department must have Emps. working in </a:t>
            </a:r>
          </a:p>
          <a:p>
            <a:r>
              <a:rPr lang="en-GB" b="1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35042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13736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B14835DB-4FF2-A261-2FB2-48C7D6C9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0620" y="4330813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0980CC21-5749-98A3-0638-39D2D0F13A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5844" y="4321327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88AE0-7167-7FD0-BDE0-17A06C5231BC}"/>
              </a:ext>
            </a:extLst>
          </p:cNvPr>
          <p:cNvSpPr txBox="1"/>
          <p:nvPr/>
        </p:nvSpPr>
        <p:spPr>
          <a:xfrm>
            <a:off x="128643" y="4988467"/>
            <a:ext cx="495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employee can manage </a:t>
            </a:r>
            <a:r>
              <a:rPr lang="en-GB"/>
              <a:t>at most one </a:t>
            </a:r>
            <a:r>
              <a:rPr lang="en-GB" dirty="0"/>
              <a:t>department</a:t>
            </a:r>
          </a:p>
          <a:p>
            <a:r>
              <a:rPr lang="en-GB" dirty="0"/>
              <a:t>An employee must work in one department.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666F33-4213-BD96-558E-ED90727BBBE7}"/>
              </a:ext>
            </a:extLst>
          </p:cNvPr>
          <p:cNvSpPr txBox="1"/>
          <p:nvPr/>
        </p:nvSpPr>
        <p:spPr>
          <a:xfrm>
            <a:off x="6786565" y="4912922"/>
            <a:ext cx="4950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Exactly one employee must manage a department.</a:t>
            </a:r>
          </a:p>
          <a:p>
            <a:r>
              <a:rPr lang="en-GB" dirty="0"/>
              <a:t>A department must have 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2790653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8780126" y="3276488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10720051" y="3276488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4560551" y="3265376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5509876" y="2995501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7619663" y="5502163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7619663" y="2787538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6500476" y="3265376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7543463" y="3701938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5509876" y="3863863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9727863" y="3005026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213" y="3260613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9727863" y="3873388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7567276" y="4535376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38" y="2966926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713" y="3259026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876" y="3259026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726" y="2781188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38" y="2966926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731" y="3011376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713" y="3259026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876" y="3259026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726" y="2781188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376" y="3873388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313" y="5494226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0251" y="3855926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076" y="3857513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901" y="3249501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38" y="4659201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6013" y="3659076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988" y="3378088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0138" y="3659076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45126" y="3119326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4476" y="3659076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59676" y="3378088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15288" y="3659076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38776" y="5141801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6701" y="4033726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463" y="4235338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1263" y="4235338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9801" y="4033726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9382605" y="373368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6862263" y="3713844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9359564" y="4077313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6872104" y="406508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9801" y="4073749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B14835DB-4FF2-A261-2FB2-48C7D6C9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918" y="4267201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53" name="Line 51">
            <a:extLst>
              <a:ext uri="{FF2B5EF4-FFF2-40B4-BE49-F238E27FC236}">
                <a16:creationId xmlns:a16="http://schemas.microsoft.com/office/drawing/2014/main" id="{0980CC21-5749-98A3-0638-39D2D0F13A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49142" y="425771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88AE0-7167-7FD0-BDE0-17A06C5231BC}"/>
              </a:ext>
            </a:extLst>
          </p:cNvPr>
          <p:cNvSpPr txBox="1"/>
          <p:nvPr/>
        </p:nvSpPr>
        <p:spPr>
          <a:xfrm>
            <a:off x="645458" y="4180899"/>
            <a:ext cx="5496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“Please draw an ER diagram where an employee can manage at most one department or must work in one department providing that exactly one employee must manage a department and a department must have Emps. working in the department.”</a:t>
            </a:r>
          </a:p>
        </p:txBody>
      </p:sp>
    </p:spTree>
    <p:extLst>
      <p:ext uri="{BB962C8B-B14F-4D97-AF65-F5344CB8AC3E}">
        <p14:creationId xmlns:p14="http://schemas.microsoft.com/office/powerpoint/2010/main" val="38166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" grpId="0"/>
      <p:bldP spid="6" grpId="0"/>
      <p:bldP spid="21" grpId="0"/>
      <p:bldP spid="45" grpId="0"/>
      <p:bldP spid="50" grpId="0" animBg="1"/>
      <p:bldP spid="52" grpId="0" animBg="1"/>
      <p:bldP spid="5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50371-BD7C-239C-2E26-5B617BB77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63" y="1834064"/>
            <a:ext cx="9742714" cy="31380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Consider the following case.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	</a:t>
            </a:r>
            <a:r>
              <a:rPr lang="en-GB" sz="2000" i="1" dirty="0"/>
              <a:t>A player makes in-game equipment (armour, ammunition, etc) purchases using imaginary money (coins). The game server has to keep the information as long as the player plays the game.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Assume we do not want to keep the purchase information when the player deletes </a:t>
            </a:r>
            <a:r>
              <a:rPr lang="en-GB" sz="2000"/>
              <a:t>their account, </a:t>
            </a:r>
            <a:r>
              <a:rPr lang="en-GB" sz="2000" dirty="0"/>
              <a:t>and we want to automate this deletion operation.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/>
              <a:t>The DBMS automatically remove all the redundant </a:t>
            </a:r>
            <a:r>
              <a:rPr lang="en-GB" sz="2000" dirty="0"/>
              <a:t>purchase </a:t>
            </a:r>
            <a:r>
              <a:rPr lang="en-GB" sz="2000" b="1" dirty="0"/>
              <a:t>data from the tables.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We use Weak-Entity and Relation sets to represent this.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BFD58-D0E8-223E-1505-5CA9E384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 entity and weak relation 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38510-8143-B4EB-318E-8F9B0CBC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F9EA9DD3-FA0E-7173-03CF-9BEAD7FD04E6}"/>
              </a:ext>
            </a:extLst>
          </p:cNvPr>
          <p:cNvSpPr>
            <a:spLocks/>
          </p:cNvSpPr>
          <p:nvPr/>
        </p:nvSpPr>
        <p:spPr bwMode="auto">
          <a:xfrm>
            <a:off x="5187128" y="5539745"/>
            <a:ext cx="1438170" cy="1086935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8BB8AE30-35B4-4384-38F4-3492D90CB554}"/>
              </a:ext>
            </a:extLst>
          </p:cNvPr>
          <p:cNvSpPr>
            <a:spLocks/>
          </p:cNvSpPr>
          <p:nvPr/>
        </p:nvSpPr>
        <p:spPr bwMode="auto">
          <a:xfrm>
            <a:off x="7621168" y="5944602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501F5-1BC3-C3B4-BDEB-4A11F2513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123" y="5892953"/>
            <a:ext cx="1162179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Purchase.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F6349-350B-EE2C-F36B-3E7B3E2D1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556" y="5927140"/>
            <a:ext cx="110607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Inventory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543E5-B925-5B02-3C0C-F9733A640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381" y="5928727"/>
            <a:ext cx="798296" cy="3359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Player</a:t>
            </a:r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3FF8B099-F27B-83A7-053D-2B71466B82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4105" y="6061395"/>
            <a:ext cx="911944" cy="2181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Line 44">
            <a:extLst>
              <a:ext uri="{FF2B5EF4-FFF2-40B4-BE49-F238E27FC236}">
                <a16:creationId xmlns:a16="http://schemas.microsoft.com/office/drawing/2014/main" id="{1EED406C-A709-18EA-A02B-3F67EE534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3106" y="6061395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Line 44">
            <a:extLst>
              <a:ext uri="{FF2B5EF4-FFF2-40B4-BE49-F238E27FC236}">
                <a16:creationId xmlns:a16="http://schemas.microsoft.com/office/drawing/2014/main" id="{8DDB8C86-4797-9604-8ADC-3E5ECDB7DE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3106" y="609623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F8544B04-069E-CF11-16B5-B8F05E98E46F}"/>
              </a:ext>
            </a:extLst>
          </p:cNvPr>
          <p:cNvSpPr>
            <a:spLocks/>
          </p:cNvSpPr>
          <p:nvPr/>
        </p:nvSpPr>
        <p:spPr bwMode="auto">
          <a:xfrm>
            <a:off x="3403181" y="5066715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1192B4E6-FEDB-A8CB-4CB5-AA1EA12F6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2293" y="5449302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3C66F-E9C5-6D0C-FD30-58AC86F95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316" y="5058322"/>
            <a:ext cx="876844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PName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3F934A02-F12E-33F2-E7E9-E5E9C3B5469A}"/>
              </a:ext>
            </a:extLst>
          </p:cNvPr>
          <p:cNvSpPr>
            <a:spLocks/>
          </p:cNvSpPr>
          <p:nvPr/>
        </p:nvSpPr>
        <p:spPr bwMode="auto">
          <a:xfrm>
            <a:off x="2047819" y="5426181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5C3D82-045F-2B7C-598E-CEB5D0747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954" y="5417788"/>
            <a:ext cx="52418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>
                <a:solidFill>
                  <a:srgbClr val="000000"/>
                </a:solidFill>
                <a:latin typeface="Arial" pitchFamily="34" charset="0"/>
              </a:rPr>
              <a:t>PID</a:t>
            </a:r>
          </a:p>
        </p:txBody>
      </p:sp>
      <p:sp>
        <p:nvSpPr>
          <p:cNvPr id="20" name="Line 36">
            <a:extLst>
              <a:ext uri="{FF2B5EF4-FFF2-40B4-BE49-F238E27FC236}">
                <a16:creationId xmlns:a16="http://schemas.microsoft.com/office/drawing/2014/main" id="{61573DEE-12B6-648A-4318-82988D533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5017" y="5695138"/>
            <a:ext cx="431300" cy="23904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E973A56-C9B9-6EE3-F2EE-7C0782BB272A}"/>
              </a:ext>
            </a:extLst>
          </p:cNvPr>
          <p:cNvSpPr>
            <a:spLocks/>
          </p:cNvSpPr>
          <p:nvPr/>
        </p:nvSpPr>
        <p:spPr bwMode="auto">
          <a:xfrm>
            <a:off x="8145893" y="5054414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0568CD-64F2-822B-E35D-51FED3EE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028" y="5046021"/>
            <a:ext cx="626776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Date</a:t>
            </a: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20827008-AC43-5467-CA5F-0032F0DD57BE}"/>
              </a:ext>
            </a:extLst>
          </p:cNvPr>
          <p:cNvSpPr>
            <a:spLocks/>
          </p:cNvSpPr>
          <p:nvPr/>
        </p:nvSpPr>
        <p:spPr bwMode="auto">
          <a:xfrm>
            <a:off x="6231014" y="5474848"/>
            <a:ext cx="19091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2037CC-BFF8-75C7-48AE-AA9A1B289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886" y="5466500"/>
            <a:ext cx="186147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Payment Amount</a:t>
            </a:r>
          </a:p>
        </p:txBody>
      </p:sp>
      <p:sp>
        <p:nvSpPr>
          <p:cNvPr id="25" name="Line 36">
            <a:extLst>
              <a:ext uri="{FF2B5EF4-FFF2-40B4-BE49-F238E27FC236}">
                <a16:creationId xmlns:a16="http://schemas.microsoft.com/office/drawing/2014/main" id="{5129D38F-CDCF-77D9-BA2D-CE4316A0A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7745" y="544523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" name="Line 36">
            <a:extLst>
              <a:ext uri="{FF2B5EF4-FFF2-40B4-BE49-F238E27FC236}">
                <a16:creationId xmlns:a16="http://schemas.microsoft.com/office/drawing/2014/main" id="{278E86D6-2B40-77D9-7EDE-849D830A1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4807" y="5695138"/>
            <a:ext cx="146962" cy="23497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710C81-FE66-2DD1-458B-0C3C4146AD6F}"/>
              </a:ext>
            </a:extLst>
          </p:cNvPr>
          <p:cNvCxnSpPr/>
          <p:nvPr/>
        </p:nvCxnSpPr>
        <p:spPr>
          <a:xfrm flipH="1">
            <a:off x="8291769" y="5308151"/>
            <a:ext cx="69986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Freeform 13">
            <a:extLst>
              <a:ext uri="{FF2B5EF4-FFF2-40B4-BE49-F238E27FC236}">
                <a16:creationId xmlns:a16="http://schemas.microsoft.com/office/drawing/2014/main" id="{6E2DFD35-634B-8624-FD04-0781DEB5E2C4}"/>
              </a:ext>
            </a:extLst>
          </p:cNvPr>
          <p:cNvSpPr>
            <a:spLocks/>
          </p:cNvSpPr>
          <p:nvPr/>
        </p:nvSpPr>
        <p:spPr bwMode="auto">
          <a:xfrm>
            <a:off x="5304058" y="5576445"/>
            <a:ext cx="1204322" cy="99391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C16529E4-8822-AE96-A65E-A014153A7C95}"/>
              </a:ext>
            </a:extLst>
          </p:cNvPr>
          <p:cNvSpPr>
            <a:spLocks/>
          </p:cNvSpPr>
          <p:nvPr/>
        </p:nvSpPr>
        <p:spPr bwMode="auto">
          <a:xfrm>
            <a:off x="7576314" y="5907490"/>
            <a:ext cx="1574800" cy="436173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252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9" grpId="0" animBg="1"/>
      <p:bldP spid="3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3315E1-AF7E-AC64-DC1F-CD89AC634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Represented by a </a:t>
            </a:r>
            <a:r>
              <a:rPr lang="en-GB" b="1" dirty="0"/>
              <a:t>double-lined diamond</a:t>
            </a:r>
            <a:r>
              <a:rPr lang="en-GB" dirty="0"/>
              <a:t>, a </a:t>
            </a:r>
            <a:r>
              <a:rPr lang="en-GB" b="1" dirty="0"/>
              <a:t>double-lined rectangle </a:t>
            </a:r>
            <a:r>
              <a:rPr lang="en-GB" dirty="0"/>
              <a:t>connected by double lines. The weak key attribute is represented by a dashed underline. </a:t>
            </a:r>
          </a:p>
          <a:p>
            <a:r>
              <a:rPr lang="en-GB" dirty="0">
                <a:solidFill>
                  <a:schemeClr val="bg1"/>
                </a:solidFill>
              </a:rPr>
              <a:t>The double-lined rectangle is the </a:t>
            </a:r>
            <a:r>
              <a:rPr lang="en-GB" b="1" dirty="0">
                <a:solidFill>
                  <a:schemeClr val="bg1"/>
                </a:solidFill>
              </a:rPr>
              <a:t>subject</a:t>
            </a:r>
            <a:r>
              <a:rPr lang="en-GB" dirty="0">
                <a:solidFill>
                  <a:schemeClr val="bg1"/>
                </a:solidFill>
              </a:rPr>
              <a:t>, the single-lined rectangle is the </a:t>
            </a:r>
            <a:r>
              <a:rPr lang="en-GB" b="1" dirty="0">
                <a:solidFill>
                  <a:schemeClr val="bg1"/>
                </a:solidFill>
              </a:rPr>
              <a:t>owner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When an entity in the owner table is removed, all the related entries in the subject table are removed.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D222-242F-CBEF-C91A-99A537DA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 Entity-Relation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0B7E7-D042-D11F-3FB7-6C5715CD5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1B4C94E3-28DA-E80D-5954-53E29EE8C390}"/>
              </a:ext>
            </a:extLst>
          </p:cNvPr>
          <p:cNvSpPr>
            <a:spLocks/>
          </p:cNvSpPr>
          <p:nvPr/>
        </p:nvSpPr>
        <p:spPr bwMode="auto">
          <a:xfrm>
            <a:off x="4938788" y="5536068"/>
            <a:ext cx="1438170" cy="1086935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47794B7-7677-0AEA-6193-6236225E615B}"/>
              </a:ext>
            </a:extLst>
          </p:cNvPr>
          <p:cNvSpPr>
            <a:spLocks/>
          </p:cNvSpPr>
          <p:nvPr/>
        </p:nvSpPr>
        <p:spPr bwMode="auto">
          <a:xfrm>
            <a:off x="7372828" y="5940925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Line 44">
            <a:extLst>
              <a:ext uri="{FF2B5EF4-FFF2-40B4-BE49-F238E27FC236}">
                <a16:creationId xmlns:a16="http://schemas.microsoft.com/office/drawing/2014/main" id="{274692E1-6DB8-78EB-3018-98053B437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5771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FCD3C0A4-4B43-953D-699E-6880E878A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92554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E9DFEAE-2400-DC4E-6A50-3934405C9537}"/>
              </a:ext>
            </a:extLst>
          </p:cNvPr>
          <p:cNvSpPr>
            <a:spLocks/>
          </p:cNvSpPr>
          <p:nvPr/>
        </p:nvSpPr>
        <p:spPr bwMode="auto">
          <a:xfrm>
            <a:off x="7897553" y="5050737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Line 36">
            <a:extLst>
              <a:ext uri="{FF2B5EF4-FFF2-40B4-BE49-F238E27FC236}">
                <a16:creationId xmlns:a16="http://schemas.microsoft.com/office/drawing/2014/main" id="{162B7303-637A-EAA6-D957-3B207C39C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9405" y="5441553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D92BC2-92DA-E540-674E-73F30BD6676F}"/>
              </a:ext>
            </a:extLst>
          </p:cNvPr>
          <p:cNvCxnSpPr/>
          <p:nvPr/>
        </p:nvCxnSpPr>
        <p:spPr>
          <a:xfrm flipH="1">
            <a:off x="8043429" y="5304474"/>
            <a:ext cx="69986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C2B4ACB7-3426-58AB-6EC5-5E168D152011}"/>
              </a:ext>
            </a:extLst>
          </p:cNvPr>
          <p:cNvSpPr>
            <a:spLocks/>
          </p:cNvSpPr>
          <p:nvPr/>
        </p:nvSpPr>
        <p:spPr bwMode="auto">
          <a:xfrm>
            <a:off x="5055718" y="5572768"/>
            <a:ext cx="1204322" cy="99391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7CBEFAD4-47C2-BB5F-58E6-2DD2A8FDC8E9}"/>
              </a:ext>
            </a:extLst>
          </p:cNvPr>
          <p:cNvSpPr>
            <a:spLocks/>
          </p:cNvSpPr>
          <p:nvPr/>
        </p:nvSpPr>
        <p:spPr bwMode="auto">
          <a:xfrm>
            <a:off x="7327974" y="5903813"/>
            <a:ext cx="1574800" cy="436173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76BAC-5A8D-FB7F-28CA-3F07931E3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43" y="5940925"/>
            <a:ext cx="817533" cy="3359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           </a:t>
            </a:r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D7F29C1B-2555-41CF-C97C-A90FDD1DA5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1667" y="6073593"/>
            <a:ext cx="911944" cy="2181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2112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3315E1-AF7E-AC64-DC1F-CD89AC634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Represented by a </a:t>
            </a:r>
            <a:r>
              <a:rPr lang="en-GB" b="1" dirty="0"/>
              <a:t>double-lined diamond</a:t>
            </a:r>
            <a:r>
              <a:rPr lang="en-GB" dirty="0"/>
              <a:t>, a </a:t>
            </a:r>
            <a:r>
              <a:rPr lang="en-GB" b="1" dirty="0"/>
              <a:t>double-lined rectangle </a:t>
            </a:r>
            <a:r>
              <a:rPr lang="en-GB" dirty="0"/>
              <a:t>connected by double lines. The weak key attribute is represented by a dashed underline. </a:t>
            </a:r>
          </a:p>
          <a:p>
            <a:r>
              <a:rPr lang="en-GB" dirty="0"/>
              <a:t>The double-lined rectangle is the </a:t>
            </a:r>
            <a:r>
              <a:rPr lang="en-GB" b="1" dirty="0"/>
              <a:t>subject</a:t>
            </a:r>
            <a:r>
              <a:rPr lang="en-GB" dirty="0"/>
              <a:t>, the single-lined rectangle is the </a:t>
            </a:r>
            <a:r>
              <a:rPr lang="en-GB" b="1" dirty="0"/>
              <a:t>owner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When an entity in the owner table is removed, all the related entries in the subject table are removed.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D222-242F-CBEF-C91A-99A537DA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 Entity-Relation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0B7E7-D042-D11F-3FB7-6C5715CD5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105</a:t>
            </a:fld>
            <a:endParaRPr lang="en-GB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1B4C94E3-28DA-E80D-5954-53E29EE8C390}"/>
              </a:ext>
            </a:extLst>
          </p:cNvPr>
          <p:cNvSpPr>
            <a:spLocks/>
          </p:cNvSpPr>
          <p:nvPr/>
        </p:nvSpPr>
        <p:spPr bwMode="auto">
          <a:xfrm>
            <a:off x="4938788" y="5536068"/>
            <a:ext cx="1438170" cy="1086935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47794B7-7677-0AEA-6193-6236225E615B}"/>
              </a:ext>
            </a:extLst>
          </p:cNvPr>
          <p:cNvSpPr>
            <a:spLocks/>
          </p:cNvSpPr>
          <p:nvPr/>
        </p:nvSpPr>
        <p:spPr bwMode="auto">
          <a:xfrm>
            <a:off x="7372828" y="5940925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Line 44">
            <a:extLst>
              <a:ext uri="{FF2B5EF4-FFF2-40B4-BE49-F238E27FC236}">
                <a16:creationId xmlns:a16="http://schemas.microsoft.com/office/drawing/2014/main" id="{274692E1-6DB8-78EB-3018-98053B437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5771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FCD3C0A4-4B43-953D-699E-6880E878A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92554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E9DFEAE-2400-DC4E-6A50-3934405C9537}"/>
              </a:ext>
            </a:extLst>
          </p:cNvPr>
          <p:cNvSpPr>
            <a:spLocks/>
          </p:cNvSpPr>
          <p:nvPr/>
        </p:nvSpPr>
        <p:spPr bwMode="auto">
          <a:xfrm>
            <a:off x="7897553" y="5050737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Line 36">
            <a:extLst>
              <a:ext uri="{FF2B5EF4-FFF2-40B4-BE49-F238E27FC236}">
                <a16:creationId xmlns:a16="http://schemas.microsoft.com/office/drawing/2014/main" id="{162B7303-637A-EAA6-D957-3B207C39C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9405" y="5441553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D92BC2-92DA-E540-674E-73F30BD6676F}"/>
              </a:ext>
            </a:extLst>
          </p:cNvPr>
          <p:cNvCxnSpPr/>
          <p:nvPr/>
        </p:nvCxnSpPr>
        <p:spPr>
          <a:xfrm flipH="1">
            <a:off x="8043429" y="5304474"/>
            <a:ext cx="69986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C2B4ACB7-3426-58AB-6EC5-5E168D152011}"/>
              </a:ext>
            </a:extLst>
          </p:cNvPr>
          <p:cNvSpPr>
            <a:spLocks/>
          </p:cNvSpPr>
          <p:nvPr/>
        </p:nvSpPr>
        <p:spPr bwMode="auto">
          <a:xfrm>
            <a:off x="5055718" y="5572768"/>
            <a:ext cx="1204322" cy="99391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7CBEFAD4-47C2-BB5F-58E6-2DD2A8FDC8E9}"/>
              </a:ext>
            </a:extLst>
          </p:cNvPr>
          <p:cNvSpPr>
            <a:spLocks/>
          </p:cNvSpPr>
          <p:nvPr/>
        </p:nvSpPr>
        <p:spPr bwMode="auto">
          <a:xfrm>
            <a:off x="7327974" y="5903813"/>
            <a:ext cx="1574800" cy="436173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76BAC-5A8D-FB7F-28CA-3F07931E3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43" y="5940925"/>
            <a:ext cx="817533" cy="3359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           </a:t>
            </a:r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D7F29C1B-2555-41CF-C97C-A90FDD1DA5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1667" y="6073593"/>
            <a:ext cx="911944" cy="2181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1803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3315E1-AF7E-AC64-DC1F-CD89AC634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Represented by a </a:t>
            </a:r>
            <a:r>
              <a:rPr lang="en-GB" b="1" dirty="0"/>
              <a:t>double-lined diamond</a:t>
            </a:r>
            <a:r>
              <a:rPr lang="en-GB" dirty="0"/>
              <a:t>, a </a:t>
            </a:r>
            <a:r>
              <a:rPr lang="en-GB" b="1" dirty="0"/>
              <a:t>double-lined rectangle </a:t>
            </a:r>
            <a:r>
              <a:rPr lang="en-GB" dirty="0"/>
              <a:t>connected by double lines. The weak key attribute is represented by a dashed underline. </a:t>
            </a:r>
          </a:p>
          <a:p>
            <a:r>
              <a:rPr lang="en-GB" dirty="0"/>
              <a:t>The double-lined rectangle is the </a:t>
            </a:r>
            <a:r>
              <a:rPr lang="en-GB" b="1" dirty="0"/>
              <a:t>subject</a:t>
            </a:r>
            <a:r>
              <a:rPr lang="en-GB" dirty="0"/>
              <a:t>, the single-lined rectangle is the </a:t>
            </a:r>
            <a:r>
              <a:rPr lang="en-GB" b="1" dirty="0"/>
              <a:t>owner</a:t>
            </a:r>
            <a:r>
              <a:rPr lang="en-GB" dirty="0"/>
              <a:t>.</a:t>
            </a:r>
          </a:p>
          <a:p>
            <a:r>
              <a:rPr lang="en-GB" dirty="0"/>
              <a:t>When an entity in the owner table is removed, all the related entries in the subject table are removed.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D222-242F-CBEF-C91A-99A537DA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 Entity-Relation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0B7E7-D042-D11F-3FB7-6C5715CD5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106</a:t>
            </a:fld>
            <a:endParaRPr lang="en-GB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1B4C94E3-28DA-E80D-5954-53E29EE8C390}"/>
              </a:ext>
            </a:extLst>
          </p:cNvPr>
          <p:cNvSpPr>
            <a:spLocks/>
          </p:cNvSpPr>
          <p:nvPr/>
        </p:nvSpPr>
        <p:spPr bwMode="auto">
          <a:xfrm>
            <a:off x="4938788" y="5536068"/>
            <a:ext cx="1438170" cy="1086935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47794B7-7677-0AEA-6193-6236225E615B}"/>
              </a:ext>
            </a:extLst>
          </p:cNvPr>
          <p:cNvSpPr>
            <a:spLocks/>
          </p:cNvSpPr>
          <p:nvPr/>
        </p:nvSpPr>
        <p:spPr bwMode="auto">
          <a:xfrm>
            <a:off x="7372828" y="5940925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Line 44">
            <a:extLst>
              <a:ext uri="{FF2B5EF4-FFF2-40B4-BE49-F238E27FC236}">
                <a16:creationId xmlns:a16="http://schemas.microsoft.com/office/drawing/2014/main" id="{274692E1-6DB8-78EB-3018-98053B437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5771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FCD3C0A4-4B43-953D-699E-6880E878A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766" y="6092554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E9DFEAE-2400-DC4E-6A50-3934405C9537}"/>
              </a:ext>
            </a:extLst>
          </p:cNvPr>
          <p:cNvSpPr>
            <a:spLocks/>
          </p:cNvSpPr>
          <p:nvPr/>
        </p:nvSpPr>
        <p:spPr bwMode="auto">
          <a:xfrm>
            <a:off x="7897553" y="5050737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Line 36">
            <a:extLst>
              <a:ext uri="{FF2B5EF4-FFF2-40B4-BE49-F238E27FC236}">
                <a16:creationId xmlns:a16="http://schemas.microsoft.com/office/drawing/2014/main" id="{162B7303-637A-EAA6-D957-3B207C39C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9405" y="5441553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D92BC2-92DA-E540-674E-73F30BD6676F}"/>
              </a:ext>
            </a:extLst>
          </p:cNvPr>
          <p:cNvCxnSpPr/>
          <p:nvPr/>
        </p:nvCxnSpPr>
        <p:spPr>
          <a:xfrm flipH="1">
            <a:off x="8043429" y="5304474"/>
            <a:ext cx="69986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C2B4ACB7-3426-58AB-6EC5-5E168D152011}"/>
              </a:ext>
            </a:extLst>
          </p:cNvPr>
          <p:cNvSpPr>
            <a:spLocks/>
          </p:cNvSpPr>
          <p:nvPr/>
        </p:nvSpPr>
        <p:spPr bwMode="auto">
          <a:xfrm>
            <a:off x="5055718" y="5572768"/>
            <a:ext cx="1204322" cy="99391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7CBEFAD4-47C2-BB5F-58E6-2DD2A8FDC8E9}"/>
              </a:ext>
            </a:extLst>
          </p:cNvPr>
          <p:cNvSpPr>
            <a:spLocks/>
          </p:cNvSpPr>
          <p:nvPr/>
        </p:nvSpPr>
        <p:spPr bwMode="auto">
          <a:xfrm>
            <a:off x="7327974" y="5903813"/>
            <a:ext cx="1574800" cy="436173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76BAC-5A8D-FB7F-28CA-3F07931E3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43" y="5940925"/>
            <a:ext cx="817533" cy="3359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           </a:t>
            </a:r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D7F29C1B-2555-41CF-C97C-A90FDD1DA5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1667" y="6073593"/>
            <a:ext cx="911944" cy="2181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84804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50371-BD7C-239C-2E26-5B617BB77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63" y="1834065"/>
            <a:ext cx="10365380" cy="1086936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Weak Entity sets do not possess a Primary Key; they </a:t>
            </a:r>
            <a:r>
              <a:rPr lang="en-GB" b="1" dirty="0"/>
              <a:t>possess a Weak Key.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primary key of the Owner table and the Weak Key of the Subject table constitutes a key for the Subject Table. (PID, Data is a key for Inventory)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BFD58-D0E8-223E-1505-5CA9E384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 entity set and weak relation 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38510-8143-B4EB-318E-8F9B0CBC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107</a:t>
            </a:fld>
            <a:endParaRPr lang="en-GB"/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55965DCF-536A-9CC6-EE74-94B6184EF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00926"/>
              </p:ext>
            </p:extLst>
          </p:nvPr>
        </p:nvGraphicFramePr>
        <p:xfrm>
          <a:off x="6286502" y="4527934"/>
          <a:ext cx="37631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612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345577">
                  <a:extLst>
                    <a:ext uri="{9D8B030D-6E8A-4147-A177-3AD203B41FA5}">
                      <a16:colId xmlns:a16="http://schemas.microsoft.com/office/drawing/2014/main" val="130977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Payment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01/04/1982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12312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01/04/1982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11</a:t>
                      </a:r>
                      <a:r>
                        <a:rPr lang="en-GB" dirty="0"/>
                        <a:t>2</a:t>
                      </a:r>
                      <a:r>
                        <a:rPr lang="en-GB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01/04/1958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10/02/1994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30535"/>
                  </a:ext>
                </a:extLst>
              </a:tr>
            </a:tbl>
          </a:graphicData>
        </a:graphic>
      </p:graphicFrame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78DAD249-297A-7BD8-4A5B-56AEE4025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41944"/>
              </p:ext>
            </p:extLst>
          </p:nvPr>
        </p:nvGraphicFramePr>
        <p:xfrm>
          <a:off x="1517792" y="4515650"/>
          <a:ext cx="2382672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336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191336">
                  <a:extLst>
                    <a:ext uri="{9D8B030D-6E8A-4147-A177-3AD203B41FA5}">
                      <a16:colId xmlns:a16="http://schemas.microsoft.com/office/drawing/2014/main" val="1309775623"/>
                    </a:ext>
                  </a:extLst>
                </a:gridCol>
              </a:tblGrid>
              <a:tr h="325248">
                <a:tc>
                  <a:txBody>
                    <a:bodyPr/>
                    <a:lstStyle/>
                    <a:p>
                      <a:r>
                        <a:rPr lang="en-GB" dirty="0" err="1"/>
                        <a:t>PName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Claudia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30535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7F4D2-8CBE-9B4D-5E10-D56C3E8E9A07}"/>
              </a:ext>
            </a:extLst>
          </p:cNvPr>
          <p:cNvSpPr/>
          <p:nvPr/>
        </p:nvSpPr>
        <p:spPr>
          <a:xfrm rot="10800000">
            <a:off x="10110651" y="4998720"/>
            <a:ext cx="9056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49068C1-7830-03F0-E608-38CE038EE3D1}"/>
              </a:ext>
            </a:extLst>
          </p:cNvPr>
          <p:cNvSpPr/>
          <p:nvPr/>
        </p:nvSpPr>
        <p:spPr>
          <a:xfrm rot="10800000">
            <a:off x="10110651" y="5376346"/>
            <a:ext cx="9056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ACDCA1-1DF6-8511-E118-4DD3F15F207A}"/>
              </a:ext>
            </a:extLst>
          </p:cNvPr>
          <p:cNvSpPr/>
          <p:nvPr/>
        </p:nvSpPr>
        <p:spPr>
          <a:xfrm>
            <a:off x="5302433" y="4998720"/>
            <a:ext cx="9056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901E94F-3118-7B59-C79B-AEEFB703C9B5}"/>
              </a:ext>
            </a:extLst>
          </p:cNvPr>
          <p:cNvSpPr/>
          <p:nvPr/>
        </p:nvSpPr>
        <p:spPr>
          <a:xfrm>
            <a:off x="5302433" y="5709375"/>
            <a:ext cx="9056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C299DCD8-B51E-D2D2-B156-219F299C5D5B}"/>
              </a:ext>
            </a:extLst>
          </p:cNvPr>
          <p:cNvSpPr>
            <a:spLocks/>
          </p:cNvSpPr>
          <p:nvPr/>
        </p:nvSpPr>
        <p:spPr bwMode="auto">
          <a:xfrm>
            <a:off x="5185503" y="3398838"/>
            <a:ext cx="1438170" cy="1086935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9C2BCF32-FCDC-013B-1075-8CC30103FF2A}"/>
              </a:ext>
            </a:extLst>
          </p:cNvPr>
          <p:cNvSpPr>
            <a:spLocks/>
          </p:cNvSpPr>
          <p:nvPr/>
        </p:nvSpPr>
        <p:spPr bwMode="auto">
          <a:xfrm>
            <a:off x="7619543" y="3803695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9935F-1879-6BBB-A807-E9F0ECF55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98" y="3752046"/>
            <a:ext cx="1162179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Purchase.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91B456-05CC-D1B6-E8F2-C7B5F193F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931" y="3786233"/>
            <a:ext cx="110607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Inventory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73D47-21D5-3867-C196-31A1C5661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756" y="3787820"/>
            <a:ext cx="798296" cy="33598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Player</a:t>
            </a:r>
          </a:p>
        </p:txBody>
      </p:sp>
      <p:sp>
        <p:nvSpPr>
          <p:cNvPr id="35" name="Line 44">
            <a:extLst>
              <a:ext uri="{FF2B5EF4-FFF2-40B4-BE49-F238E27FC236}">
                <a16:creationId xmlns:a16="http://schemas.microsoft.com/office/drawing/2014/main" id="{85E8D22E-01BF-2829-FA76-EDFADD486F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2480" y="3920488"/>
            <a:ext cx="911944" cy="2181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6" name="Line 44">
            <a:extLst>
              <a:ext uri="{FF2B5EF4-FFF2-40B4-BE49-F238E27FC236}">
                <a16:creationId xmlns:a16="http://schemas.microsoft.com/office/drawing/2014/main" id="{226A54E4-EE6B-945E-21CD-0DF94C6808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1481" y="392048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44">
            <a:extLst>
              <a:ext uri="{FF2B5EF4-FFF2-40B4-BE49-F238E27FC236}">
                <a16:creationId xmlns:a16="http://schemas.microsoft.com/office/drawing/2014/main" id="{F8B11D51-B1B6-5CB4-5477-C60BFB9097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1481" y="3955324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B06284B4-871D-4DA0-35F1-FA9A0CF5C63F}"/>
              </a:ext>
            </a:extLst>
          </p:cNvPr>
          <p:cNvSpPr>
            <a:spLocks/>
          </p:cNvSpPr>
          <p:nvPr/>
        </p:nvSpPr>
        <p:spPr bwMode="auto">
          <a:xfrm>
            <a:off x="3401556" y="2925808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2E49BDF2-4292-009C-76B3-E8AE2F43B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0668" y="3308395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8A35A2-211A-4C38-94A0-F001A9F9D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91" y="2917415"/>
            <a:ext cx="876844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PName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DFC552D3-97E0-35E7-1BE9-7B68ECC13C31}"/>
              </a:ext>
            </a:extLst>
          </p:cNvPr>
          <p:cNvSpPr>
            <a:spLocks/>
          </p:cNvSpPr>
          <p:nvPr/>
        </p:nvSpPr>
        <p:spPr bwMode="auto">
          <a:xfrm>
            <a:off x="2046194" y="3285274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F19F0B-A2E6-082A-B194-946743B2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329" y="3276881"/>
            <a:ext cx="52418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>
                <a:solidFill>
                  <a:srgbClr val="000000"/>
                </a:solidFill>
                <a:latin typeface="Arial" pitchFamily="34" charset="0"/>
              </a:rPr>
              <a:t>PID</a:t>
            </a:r>
          </a:p>
        </p:txBody>
      </p:sp>
      <p:sp>
        <p:nvSpPr>
          <p:cNvPr id="43" name="Line 36">
            <a:extLst>
              <a:ext uri="{FF2B5EF4-FFF2-40B4-BE49-F238E27FC236}">
                <a16:creationId xmlns:a16="http://schemas.microsoft.com/office/drawing/2014/main" id="{89A2F482-206D-3248-7F85-28D6799A4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3392" y="3554231"/>
            <a:ext cx="431300" cy="23904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4A0F7E65-EF5E-107E-6CB7-300639FFF137}"/>
              </a:ext>
            </a:extLst>
          </p:cNvPr>
          <p:cNvSpPr>
            <a:spLocks/>
          </p:cNvSpPr>
          <p:nvPr/>
        </p:nvSpPr>
        <p:spPr bwMode="auto">
          <a:xfrm>
            <a:off x="8144268" y="2913507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F5E9BE-6FCC-B628-93E2-E30AEA2AF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403" y="2905114"/>
            <a:ext cx="626776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Date</a:t>
            </a: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A7C9A9FB-AC91-8E60-46AB-34A0BC2850DC}"/>
              </a:ext>
            </a:extLst>
          </p:cNvPr>
          <p:cNvSpPr>
            <a:spLocks/>
          </p:cNvSpPr>
          <p:nvPr/>
        </p:nvSpPr>
        <p:spPr bwMode="auto">
          <a:xfrm>
            <a:off x="6229389" y="3333941"/>
            <a:ext cx="19091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FCCA7-0174-508A-45B4-295B8E65D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261" y="3325593"/>
            <a:ext cx="1861473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Payment Amount</a:t>
            </a:r>
          </a:p>
        </p:txBody>
      </p:sp>
      <p:sp>
        <p:nvSpPr>
          <p:cNvPr id="48" name="Line 36">
            <a:extLst>
              <a:ext uri="{FF2B5EF4-FFF2-40B4-BE49-F238E27FC236}">
                <a16:creationId xmlns:a16="http://schemas.microsoft.com/office/drawing/2014/main" id="{9C268536-9485-D4BD-7EBB-637724519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120" y="3304323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9" name="Line 36">
            <a:extLst>
              <a:ext uri="{FF2B5EF4-FFF2-40B4-BE49-F238E27FC236}">
                <a16:creationId xmlns:a16="http://schemas.microsoft.com/office/drawing/2014/main" id="{50B800EF-09A7-7656-D5C9-9BA80F093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3182" y="3554231"/>
            <a:ext cx="146962" cy="23497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2351B8-8521-4846-65AE-984B7CE4B686}"/>
              </a:ext>
            </a:extLst>
          </p:cNvPr>
          <p:cNvCxnSpPr/>
          <p:nvPr/>
        </p:nvCxnSpPr>
        <p:spPr>
          <a:xfrm flipH="1">
            <a:off x="8290144" y="3167244"/>
            <a:ext cx="69986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Freeform 13">
            <a:extLst>
              <a:ext uri="{FF2B5EF4-FFF2-40B4-BE49-F238E27FC236}">
                <a16:creationId xmlns:a16="http://schemas.microsoft.com/office/drawing/2014/main" id="{C7226AD6-813C-9DCE-133F-60A8A90E38E4}"/>
              </a:ext>
            </a:extLst>
          </p:cNvPr>
          <p:cNvSpPr>
            <a:spLocks/>
          </p:cNvSpPr>
          <p:nvPr/>
        </p:nvSpPr>
        <p:spPr bwMode="auto">
          <a:xfrm>
            <a:off x="5302433" y="3435538"/>
            <a:ext cx="1204322" cy="99391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2" name="Freeform 17">
            <a:extLst>
              <a:ext uri="{FF2B5EF4-FFF2-40B4-BE49-F238E27FC236}">
                <a16:creationId xmlns:a16="http://schemas.microsoft.com/office/drawing/2014/main" id="{CB45EC2E-CE7D-CBDA-4C32-B0FC9C08B456}"/>
              </a:ext>
            </a:extLst>
          </p:cNvPr>
          <p:cNvSpPr>
            <a:spLocks/>
          </p:cNvSpPr>
          <p:nvPr/>
        </p:nvSpPr>
        <p:spPr bwMode="auto">
          <a:xfrm>
            <a:off x="7574689" y="3766583"/>
            <a:ext cx="1574800" cy="436173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21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63DE1-2621-8E30-0D57-F3BC694E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Massively multiplayer online role-playing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A5B9-03DA-C830-4B87-99349471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108</a:t>
            </a:fld>
            <a:endParaRPr lang="en-GB"/>
          </a:p>
        </p:txBody>
      </p:sp>
      <p:pic>
        <p:nvPicPr>
          <p:cNvPr id="5" name="Picture 2" descr="Entity–relationship model - Wikipedia">
            <a:extLst>
              <a:ext uri="{FF2B5EF4-FFF2-40B4-BE49-F238E27FC236}">
                <a16:creationId xmlns:a16="http://schemas.microsoft.com/office/drawing/2014/main" id="{D95FEA7D-2C35-0723-EFC9-7E515FD79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089" y="1199721"/>
            <a:ext cx="6135822" cy="54647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425299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48640" y="381000"/>
            <a:ext cx="905256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3600" dirty="0">
                <a:solidFill>
                  <a:srgbClr val="C00000"/>
                </a:solidFill>
              </a:rPr>
              <a:t>Extended ER </a:t>
            </a:r>
          </a:p>
          <a:p>
            <a:pPr algn="l"/>
            <a:r>
              <a:rPr lang="en-US" sz="3600" dirty="0">
                <a:solidFill>
                  <a:srgbClr val="C00000"/>
                </a:solidFill>
              </a:rPr>
              <a:t>ISA (`is a’) Hierarchies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9023350" y="2781300"/>
            <a:ext cx="1506824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Contract_Emps</a:t>
            </a:r>
          </a:p>
        </p:txBody>
      </p:sp>
      <p:sp>
        <p:nvSpPr>
          <p:cNvPr id="26630" name="Freeform 6"/>
          <p:cNvSpPr>
            <a:spLocks/>
          </p:cNvSpPr>
          <p:nvPr/>
        </p:nvSpPr>
        <p:spPr bwMode="auto">
          <a:xfrm>
            <a:off x="7305675" y="400051"/>
            <a:ext cx="1055688" cy="390525"/>
          </a:xfrm>
          <a:custGeom>
            <a:avLst/>
            <a:gdLst/>
            <a:ahLst/>
            <a:cxnLst>
              <a:cxn ang="0">
                <a:pos x="662" y="111"/>
              </a:cxn>
              <a:cxn ang="0">
                <a:pos x="653" y="90"/>
              </a:cxn>
              <a:cxn ang="0">
                <a:pos x="633" y="70"/>
              </a:cxn>
              <a:cxn ang="0">
                <a:pos x="604" y="52"/>
              </a:cxn>
              <a:cxn ang="0">
                <a:pos x="567" y="35"/>
              </a:cxn>
              <a:cxn ang="0">
                <a:pos x="522" y="23"/>
              </a:cxn>
              <a:cxn ang="0">
                <a:pos x="473" y="11"/>
              </a:cxn>
              <a:cxn ang="0">
                <a:pos x="418" y="4"/>
              </a:cxn>
              <a:cxn ang="0">
                <a:pos x="361" y="1"/>
              </a:cxn>
              <a:cxn ang="0">
                <a:pos x="303" y="1"/>
              </a:cxn>
              <a:cxn ang="0">
                <a:pos x="246" y="4"/>
              </a:cxn>
              <a:cxn ang="0">
                <a:pos x="192" y="11"/>
              </a:cxn>
              <a:cxn ang="0">
                <a:pos x="141" y="23"/>
              </a:cxn>
              <a:cxn ang="0">
                <a:pos x="98" y="35"/>
              </a:cxn>
              <a:cxn ang="0">
                <a:pos x="60" y="52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4"/>
              </a:cxn>
              <a:cxn ang="0">
                <a:pos x="60" y="193"/>
              </a:cxn>
              <a:cxn ang="0">
                <a:pos x="98" y="209"/>
              </a:cxn>
              <a:cxn ang="0">
                <a:pos x="141" y="223"/>
              </a:cxn>
              <a:cxn ang="0">
                <a:pos x="192" y="233"/>
              </a:cxn>
              <a:cxn ang="0">
                <a:pos x="246" y="240"/>
              </a:cxn>
              <a:cxn ang="0">
                <a:pos x="303" y="245"/>
              </a:cxn>
              <a:cxn ang="0">
                <a:pos x="361" y="245"/>
              </a:cxn>
              <a:cxn ang="0">
                <a:pos x="418" y="240"/>
              </a:cxn>
              <a:cxn ang="0">
                <a:pos x="473" y="233"/>
              </a:cxn>
              <a:cxn ang="0">
                <a:pos x="522" y="223"/>
              </a:cxn>
              <a:cxn ang="0">
                <a:pos x="567" y="209"/>
              </a:cxn>
              <a:cxn ang="0">
                <a:pos x="604" y="193"/>
              </a:cxn>
              <a:cxn ang="0">
                <a:pos x="633" y="174"/>
              </a:cxn>
              <a:cxn ang="0">
                <a:pos x="653" y="154"/>
              </a:cxn>
              <a:cxn ang="0">
                <a:pos x="662" y="133"/>
              </a:cxn>
            </a:cxnLst>
            <a:rect l="0" t="0" r="r" b="b"/>
            <a:pathLst>
              <a:path w="665" h="246">
                <a:moveTo>
                  <a:pt x="664" y="123"/>
                </a:moveTo>
                <a:lnTo>
                  <a:pt x="662" y="111"/>
                </a:lnTo>
                <a:lnTo>
                  <a:pt x="658" y="101"/>
                </a:lnTo>
                <a:lnTo>
                  <a:pt x="653" y="90"/>
                </a:lnTo>
                <a:lnTo>
                  <a:pt x="644" y="80"/>
                </a:lnTo>
                <a:lnTo>
                  <a:pt x="633" y="70"/>
                </a:lnTo>
                <a:lnTo>
                  <a:pt x="620" y="62"/>
                </a:lnTo>
                <a:lnTo>
                  <a:pt x="604" y="52"/>
                </a:lnTo>
                <a:lnTo>
                  <a:pt x="587" y="43"/>
                </a:lnTo>
                <a:lnTo>
                  <a:pt x="567" y="35"/>
                </a:lnTo>
                <a:lnTo>
                  <a:pt x="546" y="28"/>
                </a:lnTo>
                <a:lnTo>
                  <a:pt x="522" y="23"/>
                </a:lnTo>
                <a:lnTo>
                  <a:pt x="498" y="17"/>
                </a:lnTo>
                <a:lnTo>
                  <a:pt x="473" y="11"/>
                </a:lnTo>
                <a:lnTo>
                  <a:pt x="446" y="8"/>
                </a:lnTo>
                <a:lnTo>
                  <a:pt x="418" y="4"/>
                </a:lnTo>
                <a:lnTo>
                  <a:pt x="389" y="2"/>
                </a:lnTo>
                <a:lnTo>
                  <a:pt x="361" y="1"/>
                </a:lnTo>
                <a:lnTo>
                  <a:pt x="332" y="0"/>
                </a:lnTo>
                <a:lnTo>
                  <a:pt x="303" y="1"/>
                </a:lnTo>
                <a:lnTo>
                  <a:pt x="275" y="2"/>
                </a:lnTo>
                <a:lnTo>
                  <a:pt x="246" y="4"/>
                </a:lnTo>
                <a:lnTo>
                  <a:pt x="218" y="8"/>
                </a:lnTo>
                <a:lnTo>
                  <a:pt x="192" y="11"/>
                </a:lnTo>
                <a:lnTo>
                  <a:pt x="166" y="17"/>
                </a:lnTo>
                <a:lnTo>
                  <a:pt x="141" y="23"/>
                </a:lnTo>
                <a:lnTo>
                  <a:pt x="119" y="28"/>
                </a:lnTo>
                <a:lnTo>
                  <a:pt x="98" y="35"/>
                </a:lnTo>
                <a:lnTo>
                  <a:pt x="78" y="43"/>
                </a:lnTo>
                <a:lnTo>
                  <a:pt x="60" y="52"/>
                </a:lnTo>
                <a:lnTo>
                  <a:pt x="45" y="62"/>
                </a:lnTo>
                <a:lnTo>
                  <a:pt x="31" y="70"/>
                </a:lnTo>
                <a:lnTo>
                  <a:pt x="21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21" y="164"/>
                </a:lnTo>
                <a:lnTo>
                  <a:pt x="31" y="174"/>
                </a:lnTo>
                <a:lnTo>
                  <a:pt x="45" y="184"/>
                </a:lnTo>
                <a:lnTo>
                  <a:pt x="60" y="193"/>
                </a:lnTo>
                <a:lnTo>
                  <a:pt x="78" y="201"/>
                </a:lnTo>
                <a:lnTo>
                  <a:pt x="98" y="209"/>
                </a:lnTo>
                <a:lnTo>
                  <a:pt x="119" y="216"/>
                </a:lnTo>
                <a:lnTo>
                  <a:pt x="141" y="223"/>
                </a:lnTo>
                <a:lnTo>
                  <a:pt x="166" y="228"/>
                </a:lnTo>
                <a:lnTo>
                  <a:pt x="192" y="233"/>
                </a:lnTo>
                <a:lnTo>
                  <a:pt x="218" y="238"/>
                </a:lnTo>
                <a:lnTo>
                  <a:pt x="246" y="240"/>
                </a:lnTo>
                <a:lnTo>
                  <a:pt x="275" y="242"/>
                </a:lnTo>
                <a:lnTo>
                  <a:pt x="303" y="245"/>
                </a:lnTo>
                <a:lnTo>
                  <a:pt x="332" y="245"/>
                </a:lnTo>
                <a:lnTo>
                  <a:pt x="361" y="245"/>
                </a:lnTo>
                <a:lnTo>
                  <a:pt x="389" y="242"/>
                </a:lnTo>
                <a:lnTo>
                  <a:pt x="418" y="240"/>
                </a:lnTo>
                <a:lnTo>
                  <a:pt x="446" y="238"/>
                </a:lnTo>
                <a:lnTo>
                  <a:pt x="473" y="233"/>
                </a:lnTo>
                <a:lnTo>
                  <a:pt x="498" y="228"/>
                </a:lnTo>
                <a:lnTo>
                  <a:pt x="522" y="223"/>
                </a:lnTo>
                <a:lnTo>
                  <a:pt x="546" y="216"/>
                </a:lnTo>
                <a:lnTo>
                  <a:pt x="567" y="209"/>
                </a:lnTo>
                <a:lnTo>
                  <a:pt x="587" y="201"/>
                </a:lnTo>
                <a:lnTo>
                  <a:pt x="604" y="193"/>
                </a:lnTo>
                <a:lnTo>
                  <a:pt x="620" y="184"/>
                </a:lnTo>
                <a:lnTo>
                  <a:pt x="633" y="174"/>
                </a:lnTo>
                <a:lnTo>
                  <a:pt x="644" y="164"/>
                </a:lnTo>
                <a:lnTo>
                  <a:pt x="653" y="154"/>
                </a:lnTo>
                <a:lnTo>
                  <a:pt x="658" y="143"/>
                </a:lnTo>
                <a:lnTo>
                  <a:pt x="662" y="133"/>
                </a:lnTo>
                <a:lnTo>
                  <a:pt x="664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>
            <a:off x="9242425" y="400051"/>
            <a:ext cx="1054100" cy="390525"/>
          </a:xfrm>
          <a:custGeom>
            <a:avLst/>
            <a:gdLst/>
            <a:ahLst/>
            <a:cxnLst>
              <a:cxn ang="0">
                <a:pos x="1" y="133"/>
              </a:cxn>
              <a:cxn ang="0">
                <a:pos x="10" y="154"/>
              </a:cxn>
              <a:cxn ang="0">
                <a:pos x="30" y="174"/>
              </a:cxn>
              <a:cxn ang="0">
                <a:pos x="59" y="193"/>
              </a:cxn>
              <a:cxn ang="0">
                <a:pos x="96" y="209"/>
              </a:cxn>
              <a:cxn ang="0">
                <a:pos x="141" y="223"/>
              </a:cxn>
              <a:cxn ang="0">
                <a:pos x="190" y="233"/>
              </a:cxn>
              <a:cxn ang="0">
                <a:pos x="245" y="240"/>
              </a:cxn>
              <a:cxn ang="0">
                <a:pos x="302" y="245"/>
              </a:cxn>
              <a:cxn ang="0">
                <a:pos x="359" y="245"/>
              </a:cxn>
              <a:cxn ang="0">
                <a:pos x="417" y="240"/>
              </a:cxn>
              <a:cxn ang="0">
                <a:pos x="472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1" y="174"/>
              </a:cxn>
              <a:cxn ang="0">
                <a:pos x="652" y="154"/>
              </a:cxn>
              <a:cxn ang="0">
                <a:pos x="661" y="133"/>
              </a:cxn>
              <a:cxn ang="0">
                <a:pos x="661" y="111"/>
              </a:cxn>
              <a:cxn ang="0">
                <a:pos x="652" y="90"/>
              </a:cxn>
              <a:cxn ang="0">
                <a:pos x="631" y="70"/>
              </a:cxn>
              <a:cxn ang="0">
                <a:pos x="603" y="52"/>
              </a:cxn>
              <a:cxn ang="0">
                <a:pos x="566" y="35"/>
              </a:cxn>
              <a:cxn ang="0">
                <a:pos x="521" y="23"/>
              </a:cxn>
              <a:cxn ang="0">
                <a:pos x="472" y="11"/>
              </a:cxn>
              <a:cxn ang="0">
                <a:pos x="416" y="4"/>
              </a:cxn>
              <a:cxn ang="0">
                <a:pos x="359" y="1"/>
              </a:cxn>
              <a:cxn ang="0">
                <a:pos x="302" y="1"/>
              </a:cxn>
              <a:cxn ang="0">
                <a:pos x="245" y="4"/>
              </a:cxn>
              <a:cxn ang="0">
                <a:pos x="190" y="11"/>
              </a:cxn>
              <a:cxn ang="0">
                <a:pos x="141" y="23"/>
              </a:cxn>
              <a:cxn ang="0">
                <a:pos x="96" y="35"/>
              </a:cxn>
              <a:cxn ang="0">
                <a:pos x="59" y="52"/>
              </a:cxn>
              <a:cxn ang="0">
                <a:pos x="30" y="71"/>
              </a:cxn>
              <a:cxn ang="0">
                <a:pos x="10" y="90"/>
              </a:cxn>
              <a:cxn ang="0">
                <a:pos x="1" y="111"/>
              </a:cxn>
            </a:cxnLst>
            <a:rect l="0" t="0" r="r" b="b"/>
            <a:pathLst>
              <a:path w="664" h="246">
                <a:moveTo>
                  <a:pt x="0" y="123"/>
                </a:moveTo>
                <a:lnTo>
                  <a:pt x="1" y="133"/>
                </a:lnTo>
                <a:lnTo>
                  <a:pt x="5" y="143"/>
                </a:lnTo>
                <a:lnTo>
                  <a:pt x="10" y="154"/>
                </a:lnTo>
                <a:lnTo>
                  <a:pt x="19" y="164"/>
                </a:lnTo>
                <a:lnTo>
                  <a:pt x="30" y="174"/>
                </a:lnTo>
                <a:lnTo>
                  <a:pt x="43" y="184"/>
                </a:lnTo>
                <a:lnTo>
                  <a:pt x="59" y="193"/>
                </a:lnTo>
                <a:lnTo>
                  <a:pt x="76" y="201"/>
                </a:lnTo>
                <a:lnTo>
                  <a:pt x="96" y="209"/>
                </a:lnTo>
                <a:lnTo>
                  <a:pt x="118" y="216"/>
                </a:lnTo>
                <a:lnTo>
                  <a:pt x="141" y="223"/>
                </a:lnTo>
                <a:lnTo>
                  <a:pt x="165" y="228"/>
                </a:lnTo>
                <a:lnTo>
                  <a:pt x="190" y="233"/>
                </a:lnTo>
                <a:lnTo>
                  <a:pt x="217" y="238"/>
                </a:lnTo>
                <a:lnTo>
                  <a:pt x="245" y="240"/>
                </a:lnTo>
                <a:lnTo>
                  <a:pt x="273" y="242"/>
                </a:lnTo>
                <a:lnTo>
                  <a:pt x="302" y="245"/>
                </a:lnTo>
                <a:lnTo>
                  <a:pt x="331" y="245"/>
                </a:lnTo>
                <a:lnTo>
                  <a:pt x="359" y="245"/>
                </a:lnTo>
                <a:lnTo>
                  <a:pt x="388" y="242"/>
                </a:lnTo>
                <a:lnTo>
                  <a:pt x="417" y="240"/>
                </a:lnTo>
                <a:lnTo>
                  <a:pt x="444" y="238"/>
                </a:lnTo>
                <a:lnTo>
                  <a:pt x="472" y="233"/>
                </a:lnTo>
                <a:lnTo>
                  <a:pt x="497" y="228"/>
                </a:lnTo>
                <a:lnTo>
                  <a:pt x="521" y="221"/>
                </a:lnTo>
                <a:lnTo>
                  <a:pt x="544" y="216"/>
                </a:lnTo>
                <a:lnTo>
                  <a:pt x="566" y="209"/>
                </a:lnTo>
                <a:lnTo>
                  <a:pt x="584" y="201"/>
                </a:lnTo>
                <a:lnTo>
                  <a:pt x="603" y="192"/>
                </a:lnTo>
                <a:lnTo>
                  <a:pt x="617" y="184"/>
                </a:lnTo>
                <a:lnTo>
                  <a:pt x="631" y="174"/>
                </a:lnTo>
                <a:lnTo>
                  <a:pt x="643" y="164"/>
                </a:lnTo>
                <a:lnTo>
                  <a:pt x="652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3"/>
                </a:lnTo>
                <a:lnTo>
                  <a:pt x="661" y="111"/>
                </a:lnTo>
                <a:lnTo>
                  <a:pt x="657" y="101"/>
                </a:lnTo>
                <a:lnTo>
                  <a:pt x="652" y="90"/>
                </a:lnTo>
                <a:lnTo>
                  <a:pt x="643" y="80"/>
                </a:lnTo>
                <a:lnTo>
                  <a:pt x="631" y="70"/>
                </a:lnTo>
                <a:lnTo>
                  <a:pt x="617" y="62"/>
                </a:lnTo>
                <a:lnTo>
                  <a:pt x="603" y="52"/>
                </a:lnTo>
                <a:lnTo>
                  <a:pt x="584" y="43"/>
                </a:lnTo>
                <a:lnTo>
                  <a:pt x="566" y="35"/>
                </a:lnTo>
                <a:lnTo>
                  <a:pt x="543" y="28"/>
                </a:lnTo>
                <a:lnTo>
                  <a:pt x="521" y="23"/>
                </a:lnTo>
                <a:lnTo>
                  <a:pt x="497" y="17"/>
                </a:lnTo>
                <a:lnTo>
                  <a:pt x="472" y="11"/>
                </a:lnTo>
                <a:lnTo>
                  <a:pt x="444" y="8"/>
                </a:lnTo>
                <a:lnTo>
                  <a:pt x="416" y="4"/>
                </a:lnTo>
                <a:lnTo>
                  <a:pt x="388" y="2"/>
                </a:lnTo>
                <a:lnTo>
                  <a:pt x="359" y="1"/>
                </a:lnTo>
                <a:lnTo>
                  <a:pt x="331" y="0"/>
                </a:lnTo>
                <a:lnTo>
                  <a:pt x="302" y="1"/>
                </a:lnTo>
                <a:lnTo>
                  <a:pt x="273" y="2"/>
                </a:lnTo>
                <a:lnTo>
                  <a:pt x="245" y="4"/>
                </a:lnTo>
                <a:lnTo>
                  <a:pt x="217" y="8"/>
                </a:lnTo>
                <a:lnTo>
                  <a:pt x="190" y="11"/>
                </a:lnTo>
                <a:lnTo>
                  <a:pt x="165" y="17"/>
                </a:lnTo>
                <a:lnTo>
                  <a:pt x="141" y="23"/>
                </a:lnTo>
                <a:lnTo>
                  <a:pt x="118" y="28"/>
                </a:lnTo>
                <a:lnTo>
                  <a:pt x="96" y="35"/>
                </a:lnTo>
                <a:lnTo>
                  <a:pt x="76" y="43"/>
                </a:lnTo>
                <a:lnTo>
                  <a:pt x="59" y="52"/>
                </a:lnTo>
                <a:lnTo>
                  <a:pt x="43" y="62"/>
                </a:lnTo>
                <a:lnTo>
                  <a:pt x="30" y="71"/>
                </a:lnTo>
                <a:lnTo>
                  <a:pt x="19" y="80"/>
                </a:lnTo>
                <a:lnTo>
                  <a:pt x="10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32" name="Freeform 8"/>
          <p:cNvSpPr>
            <a:spLocks/>
          </p:cNvSpPr>
          <p:nvPr/>
        </p:nvSpPr>
        <p:spPr bwMode="auto">
          <a:xfrm>
            <a:off x="8256588" y="115889"/>
            <a:ext cx="1054100" cy="390525"/>
          </a:xfrm>
          <a:custGeom>
            <a:avLst/>
            <a:gdLst/>
            <a:ahLst/>
            <a:cxnLst>
              <a:cxn ang="0">
                <a:pos x="661" y="111"/>
              </a:cxn>
              <a:cxn ang="0">
                <a:pos x="651" y="90"/>
              </a:cxn>
              <a:cxn ang="0">
                <a:pos x="632" y="70"/>
              </a:cxn>
              <a:cxn ang="0">
                <a:pos x="603" y="51"/>
              </a:cxn>
              <a:cxn ang="0">
                <a:pos x="566" y="35"/>
              </a:cxn>
              <a:cxn ang="0">
                <a:pos x="521" y="21"/>
              </a:cxn>
              <a:cxn ang="0">
                <a:pos x="471" y="11"/>
              </a:cxn>
              <a:cxn ang="0">
                <a:pos x="416" y="4"/>
              </a:cxn>
              <a:cxn ang="0">
                <a:pos x="361" y="0"/>
              </a:cxn>
              <a:cxn ang="0">
                <a:pos x="303" y="0"/>
              </a:cxn>
              <a:cxn ang="0">
                <a:pos x="246" y="4"/>
              </a:cxn>
              <a:cxn ang="0">
                <a:pos x="191" y="11"/>
              </a:cxn>
              <a:cxn ang="0">
                <a:pos x="141" y="21"/>
              </a:cxn>
              <a:cxn ang="0">
                <a:pos x="96" y="35"/>
              </a:cxn>
              <a:cxn ang="0">
                <a:pos x="59" y="51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3"/>
              </a:cxn>
              <a:cxn ang="0">
                <a:pos x="59" y="192"/>
              </a:cxn>
              <a:cxn ang="0">
                <a:pos x="96" y="209"/>
              </a:cxn>
              <a:cxn ang="0">
                <a:pos x="141" y="221"/>
              </a:cxn>
              <a:cxn ang="0">
                <a:pos x="191" y="233"/>
              </a:cxn>
              <a:cxn ang="0">
                <a:pos x="246" y="240"/>
              </a:cxn>
              <a:cxn ang="0">
                <a:pos x="303" y="243"/>
              </a:cxn>
              <a:cxn ang="0">
                <a:pos x="361" y="243"/>
              </a:cxn>
              <a:cxn ang="0">
                <a:pos x="416" y="240"/>
              </a:cxn>
              <a:cxn ang="0">
                <a:pos x="471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2" y="173"/>
              </a:cxn>
              <a:cxn ang="0">
                <a:pos x="651" y="154"/>
              </a:cxn>
              <a:cxn ang="0">
                <a:pos x="661" y="133"/>
              </a:cxn>
            </a:cxnLst>
            <a:rect l="0" t="0" r="r" b="b"/>
            <a:pathLst>
              <a:path w="664" h="246">
                <a:moveTo>
                  <a:pt x="663" y="121"/>
                </a:moveTo>
                <a:lnTo>
                  <a:pt x="661" y="111"/>
                </a:lnTo>
                <a:lnTo>
                  <a:pt x="657" y="101"/>
                </a:lnTo>
                <a:lnTo>
                  <a:pt x="651" y="90"/>
                </a:lnTo>
                <a:lnTo>
                  <a:pt x="643" y="80"/>
                </a:lnTo>
                <a:lnTo>
                  <a:pt x="632" y="70"/>
                </a:lnTo>
                <a:lnTo>
                  <a:pt x="618" y="60"/>
                </a:lnTo>
                <a:lnTo>
                  <a:pt x="603" y="51"/>
                </a:lnTo>
                <a:lnTo>
                  <a:pt x="586" y="43"/>
                </a:lnTo>
                <a:lnTo>
                  <a:pt x="566" y="35"/>
                </a:lnTo>
                <a:lnTo>
                  <a:pt x="545" y="28"/>
                </a:lnTo>
                <a:lnTo>
                  <a:pt x="521" y="21"/>
                </a:lnTo>
                <a:lnTo>
                  <a:pt x="497" y="16"/>
                </a:lnTo>
                <a:lnTo>
                  <a:pt x="471" y="11"/>
                </a:lnTo>
                <a:lnTo>
                  <a:pt x="444" y="6"/>
                </a:lnTo>
                <a:lnTo>
                  <a:pt x="416" y="4"/>
                </a:lnTo>
                <a:lnTo>
                  <a:pt x="389" y="2"/>
                </a:lnTo>
                <a:lnTo>
                  <a:pt x="361" y="0"/>
                </a:lnTo>
                <a:lnTo>
                  <a:pt x="330" y="0"/>
                </a:lnTo>
                <a:lnTo>
                  <a:pt x="303" y="0"/>
                </a:lnTo>
                <a:lnTo>
                  <a:pt x="273" y="2"/>
                </a:lnTo>
                <a:lnTo>
                  <a:pt x="246" y="4"/>
                </a:lnTo>
                <a:lnTo>
                  <a:pt x="218" y="6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9" y="28"/>
                </a:lnTo>
                <a:lnTo>
                  <a:pt x="96" y="35"/>
                </a:lnTo>
                <a:lnTo>
                  <a:pt x="78" y="43"/>
                </a:lnTo>
                <a:lnTo>
                  <a:pt x="59" y="51"/>
                </a:lnTo>
                <a:lnTo>
                  <a:pt x="44" y="60"/>
                </a:lnTo>
                <a:lnTo>
                  <a:pt x="31" y="70"/>
                </a:lnTo>
                <a:lnTo>
                  <a:pt x="19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1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19" y="164"/>
                </a:lnTo>
                <a:lnTo>
                  <a:pt x="31" y="173"/>
                </a:lnTo>
                <a:lnTo>
                  <a:pt x="44" y="182"/>
                </a:lnTo>
                <a:lnTo>
                  <a:pt x="59" y="192"/>
                </a:lnTo>
                <a:lnTo>
                  <a:pt x="78" y="201"/>
                </a:lnTo>
                <a:lnTo>
                  <a:pt x="96" y="209"/>
                </a:lnTo>
                <a:lnTo>
                  <a:pt x="119" y="216"/>
                </a:lnTo>
                <a:lnTo>
                  <a:pt x="141" y="221"/>
                </a:lnTo>
                <a:lnTo>
                  <a:pt x="165" y="227"/>
                </a:lnTo>
                <a:lnTo>
                  <a:pt x="191" y="233"/>
                </a:lnTo>
                <a:lnTo>
                  <a:pt x="218" y="236"/>
                </a:lnTo>
                <a:lnTo>
                  <a:pt x="246" y="240"/>
                </a:lnTo>
                <a:lnTo>
                  <a:pt x="273" y="242"/>
                </a:lnTo>
                <a:lnTo>
                  <a:pt x="303" y="243"/>
                </a:lnTo>
                <a:lnTo>
                  <a:pt x="330" y="245"/>
                </a:lnTo>
                <a:lnTo>
                  <a:pt x="361" y="243"/>
                </a:lnTo>
                <a:lnTo>
                  <a:pt x="389" y="242"/>
                </a:lnTo>
                <a:lnTo>
                  <a:pt x="416" y="240"/>
                </a:lnTo>
                <a:lnTo>
                  <a:pt x="444" y="236"/>
                </a:lnTo>
                <a:lnTo>
                  <a:pt x="471" y="233"/>
                </a:lnTo>
                <a:lnTo>
                  <a:pt x="497" y="227"/>
                </a:lnTo>
                <a:lnTo>
                  <a:pt x="521" y="221"/>
                </a:lnTo>
                <a:lnTo>
                  <a:pt x="545" y="216"/>
                </a:lnTo>
                <a:lnTo>
                  <a:pt x="566" y="209"/>
                </a:lnTo>
                <a:lnTo>
                  <a:pt x="586" y="201"/>
                </a:lnTo>
                <a:lnTo>
                  <a:pt x="603" y="192"/>
                </a:lnTo>
                <a:lnTo>
                  <a:pt x="618" y="182"/>
                </a:lnTo>
                <a:lnTo>
                  <a:pt x="632" y="173"/>
                </a:lnTo>
                <a:lnTo>
                  <a:pt x="643" y="164"/>
                </a:lnTo>
                <a:lnTo>
                  <a:pt x="651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33" name="Freeform 9"/>
          <p:cNvSpPr>
            <a:spLocks/>
          </p:cNvSpPr>
          <p:nvPr/>
        </p:nvSpPr>
        <p:spPr bwMode="auto">
          <a:xfrm>
            <a:off x="8256589" y="1027113"/>
            <a:ext cx="1196975" cy="425450"/>
          </a:xfrm>
          <a:custGeom>
            <a:avLst/>
            <a:gdLst/>
            <a:ahLst/>
            <a:cxnLst>
              <a:cxn ang="0">
                <a:pos x="753" y="267"/>
              </a:cxn>
              <a:cxn ang="0">
                <a:pos x="753" y="0"/>
              </a:cxn>
              <a:cxn ang="0">
                <a:pos x="0" y="0"/>
              </a:cxn>
              <a:cxn ang="0">
                <a:pos x="0" y="267"/>
              </a:cxn>
              <a:cxn ang="0">
                <a:pos x="753" y="267"/>
              </a:cxn>
            </a:cxnLst>
            <a:rect l="0" t="0" r="r" b="b"/>
            <a:pathLst>
              <a:path w="754" h="268">
                <a:moveTo>
                  <a:pt x="753" y="267"/>
                </a:moveTo>
                <a:lnTo>
                  <a:pt x="753" y="0"/>
                </a:lnTo>
                <a:lnTo>
                  <a:pt x="0" y="0"/>
                </a:lnTo>
                <a:lnTo>
                  <a:pt x="0" y="267"/>
                </a:lnTo>
                <a:lnTo>
                  <a:pt x="753" y="26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8475663" y="176213"/>
            <a:ext cx="6508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554913" y="396875"/>
            <a:ext cx="4905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8320089" y="1087438"/>
            <a:ext cx="112851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9540875" y="407988"/>
            <a:ext cx="40075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>
            <a:off x="7824789" y="781051"/>
            <a:ext cx="644525" cy="2444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8870950" y="523875"/>
            <a:ext cx="0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flipH="1">
            <a:off x="9091613" y="814389"/>
            <a:ext cx="703262" cy="2111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1" name="Freeform 17"/>
          <p:cNvSpPr>
            <a:spLocks/>
          </p:cNvSpPr>
          <p:nvPr/>
        </p:nvSpPr>
        <p:spPr bwMode="auto">
          <a:xfrm>
            <a:off x="5410200" y="1600201"/>
            <a:ext cx="1417638" cy="468313"/>
          </a:xfrm>
          <a:custGeom>
            <a:avLst/>
            <a:gdLst/>
            <a:ahLst/>
            <a:cxnLst>
              <a:cxn ang="0">
                <a:pos x="0" y="159"/>
              </a:cxn>
              <a:cxn ang="0">
                <a:pos x="14" y="184"/>
              </a:cxn>
              <a:cxn ang="0">
                <a:pos x="41" y="208"/>
              </a:cxn>
              <a:cxn ang="0">
                <a:pos x="80" y="229"/>
              </a:cxn>
              <a:cxn ang="0">
                <a:pos x="129" y="251"/>
              </a:cxn>
              <a:cxn ang="0">
                <a:pos x="189" y="265"/>
              </a:cxn>
              <a:cxn ang="0">
                <a:pos x="257" y="280"/>
              </a:cxn>
              <a:cxn ang="0">
                <a:pos x="329" y="288"/>
              </a:cxn>
              <a:cxn ang="0">
                <a:pos x="407" y="292"/>
              </a:cxn>
              <a:cxn ang="0">
                <a:pos x="484" y="292"/>
              </a:cxn>
              <a:cxn ang="0">
                <a:pos x="562" y="288"/>
              </a:cxn>
              <a:cxn ang="0">
                <a:pos x="634" y="278"/>
              </a:cxn>
              <a:cxn ang="0">
                <a:pos x="702" y="265"/>
              </a:cxn>
              <a:cxn ang="0">
                <a:pos x="761" y="250"/>
              </a:cxn>
              <a:cxn ang="0">
                <a:pos x="811" y="229"/>
              </a:cxn>
              <a:cxn ang="0">
                <a:pos x="850" y="208"/>
              </a:cxn>
              <a:cxn ang="0">
                <a:pos x="877" y="184"/>
              </a:cxn>
              <a:cxn ang="0">
                <a:pos x="890" y="159"/>
              </a:cxn>
              <a:cxn ang="0">
                <a:pos x="890" y="134"/>
              </a:cxn>
              <a:cxn ang="0">
                <a:pos x="877" y="109"/>
              </a:cxn>
              <a:cxn ang="0">
                <a:pos x="850" y="84"/>
              </a:cxn>
              <a:cxn ang="0">
                <a:pos x="811" y="61"/>
              </a:cxn>
              <a:cxn ang="0">
                <a:pos x="761" y="42"/>
              </a:cxn>
              <a:cxn ang="0">
                <a:pos x="701" y="25"/>
              </a:cxn>
              <a:cxn ang="0">
                <a:pos x="634" y="13"/>
              </a:cxn>
              <a:cxn ang="0">
                <a:pos x="560" y="4"/>
              </a:cxn>
              <a:cxn ang="0">
                <a:pos x="484" y="0"/>
              </a:cxn>
              <a:cxn ang="0">
                <a:pos x="407" y="0"/>
              </a:cxn>
              <a:cxn ang="0">
                <a:pos x="329" y="4"/>
              </a:cxn>
              <a:cxn ang="0">
                <a:pos x="257" y="13"/>
              </a:cxn>
              <a:cxn ang="0">
                <a:pos x="189" y="25"/>
              </a:cxn>
              <a:cxn ang="0">
                <a:pos x="129" y="42"/>
              </a:cxn>
              <a:cxn ang="0">
                <a:pos x="80" y="61"/>
              </a:cxn>
              <a:cxn ang="0">
                <a:pos x="41" y="84"/>
              </a:cxn>
              <a:cxn ang="0">
                <a:pos x="14" y="109"/>
              </a:cxn>
              <a:cxn ang="0">
                <a:pos x="0" y="134"/>
              </a:cxn>
            </a:cxnLst>
            <a:rect l="0" t="0" r="r" b="b"/>
            <a:pathLst>
              <a:path w="893" h="295">
                <a:moveTo>
                  <a:pt x="0" y="146"/>
                </a:moveTo>
                <a:lnTo>
                  <a:pt x="0" y="159"/>
                </a:lnTo>
                <a:lnTo>
                  <a:pt x="4" y="172"/>
                </a:lnTo>
                <a:lnTo>
                  <a:pt x="14" y="184"/>
                </a:lnTo>
                <a:lnTo>
                  <a:pt x="26" y="197"/>
                </a:lnTo>
                <a:lnTo>
                  <a:pt x="41" y="208"/>
                </a:lnTo>
                <a:lnTo>
                  <a:pt x="58" y="219"/>
                </a:lnTo>
                <a:lnTo>
                  <a:pt x="80" y="229"/>
                </a:lnTo>
                <a:lnTo>
                  <a:pt x="102" y="241"/>
                </a:lnTo>
                <a:lnTo>
                  <a:pt x="129" y="251"/>
                </a:lnTo>
                <a:lnTo>
                  <a:pt x="159" y="259"/>
                </a:lnTo>
                <a:lnTo>
                  <a:pt x="189" y="265"/>
                </a:lnTo>
                <a:lnTo>
                  <a:pt x="222" y="272"/>
                </a:lnTo>
                <a:lnTo>
                  <a:pt x="257" y="280"/>
                </a:lnTo>
                <a:lnTo>
                  <a:pt x="292" y="283"/>
                </a:lnTo>
                <a:lnTo>
                  <a:pt x="329" y="288"/>
                </a:lnTo>
                <a:lnTo>
                  <a:pt x="369" y="290"/>
                </a:lnTo>
                <a:lnTo>
                  <a:pt x="407" y="292"/>
                </a:lnTo>
                <a:lnTo>
                  <a:pt x="445" y="294"/>
                </a:lnTo>
                <a:lnTo>
                  <a:pt x="484" y="292"/>
                </a:lnTo>
                <a:lnTo>
                  <a:pt x="522" y="290"/>
                </a:lnTo>
                <a:lnTo>
                  <a:pt x="562" y="288"/>
                </a:lnTo>
                <a:lnTo>
                  <a:pt x="599" y="283"/>
                </a:lnTo>
                <a:lnTo>
                  <a:pt x="634" y="278"/>
                </a:lnTo>
                <a:lnTo>
                  <a:pt x="669" y="272"/>
                </a:lnTo>
                <a:lnTo>
                  <a:pt x="702" y="265"/>
                </a:lnTo>
                <a:lnTo>
                  <a:pt x="732" y="259"/>
                </a:lnTo>
                <a:lnTo>
                  <a:pt x="761" y="250"/>
                </a:lnTo>
                <a:lnTo>
                  <a:pt x="788" y="241"/>
                </a:lnTo>
                <a:lnTo>
                  <a:pt x="811" y="229"/>
                </a:lnTo>
                <a:lnTo>
                  <a:pt x="833" y="219"/>
                </a:lnTo>
                <a:lnTo>
                  <a:pt x="850" y="208"/>
                </a:lnTo>
                <a:lnTo>
                  <a:pt x="866" y="197"/>
                </a:lnTo>
                <a:lnTo>
                  <a:pt x="877" y="184"/>
                </a:lnTo>
                <a:lnTo>
                  <a:pt x="884" y="171"/>
                </a:lnTo>
                <a:lnTo>
                  <a:pt x="890" y="159"/>
                </a:lnTo>
                <a:lnTo>
                  <a:pt x="892" y="146"/>
                </a:lnTo>
                <a:lnTo>
                  <a:pt x="890" y="134"/>
                </a:lnTo>
                <a:lnTo>
                  <a:pt x="884" y="121"/>
                </a:lnTo>
                <a:lnTo>
                  <a:pt x="877" y="109"/>
                </a:lnTo>
                <a:lnTo>
                  <a:pt x="865" y="96"/>
                </a:lnTo>
                <a:lnTo>
                  <a:pt x="850" y="84"/>
                </a:lnTo>
                <a:lnTo>
                  <a:pt x="833" y="73"/>
                </a:lnTo>
                <a:lnTo>
                  <a:pt x="811" y="61"/>
                </a:lnTo>
                <a:lnTo>
                  <a:pt x="788" y="51"/>
                </a:lnTo>
                <a:lnTo>
                  <a:pt x="761" y="42"/>
                </a:lnTo>
                <a:lnTo>
                  <a:pt x="732" y="32"/>
                </a:lnTo>
                <a:lnTo>
                  <a:pt x="701" y="25"/>
                </a:lnTo>
                <a:lnTo>
                  <a:pt x="669" y="19"/>
                </a:lnTo>
                <a:lnTo>
                  <a:pt x="634" y="13"/>
                </a:lnTo>
                <a:lnTo>
                  <a:pt x="599" y="7"/>
                </a:lnTo>
                <a:lnTo>
                  <a:pt x="560" y="4"/>
                </a:lnTo>
                <a:lnTo>
                  <a:pt x="522" y="1"/>
                </a:lnTo>
                <a:lnTo>
                  <a:pt x="484" y="0"/>
                </a:lnTo>
                <a:lnTo>
                  <a:pt x="445" y="0"/>
                </a:lnTo>
                <a:lnTo>
                  <a:pt x="407" y="0"/>
                </a:lnTo>
                <a:lnTo>
                  <a:pt x="369" y="1"/>
                </a:lnTo>
                <a:lnTo>
                  <a:pt x="329" y="4"/>
                </a:lnTo>
                <a:lnTo>
                  <a:pt x="292" y="7"/>
                </a:lnTo>
                <a:lnTo>
                  <a:pt x="257" y="13"/>
                </a:lnTo>
                <a:lnTo>
                  <a:pt x="222" y="19"/>
                </a:lnTo>
                <a:lnTo>
                  <a:pt x="189" y="25"/>
                </a:lnTo>
                <a:lnTo>
                  <a:pt x="159" y="33"/>
                </a:lnTo>
                <a:lnTo>
                  <a:pt x="129" y="42"/>
                </a:lnTo>
                <a:lnTo>
                  <a:pt x="102" y="51"/>
                </a:lnTo>
                <a:lnTo>
                  <a:pt x="80" y="61"/>
                </a:lnTo>
                <a:lnTo>
                  <a:pt x="58" y="73"/>
                </a:lnTo>
                <a:lnTo>
                  <a:pt x="41" y="84"/>
                </a:lnTo>
                <a:lnTo>
                  <a:pt x="26" y="96"/>
                </a:lnTo>
                <a:lnTo>
                  <a:pt x="14" y="109"/>
                </a:lnTo>
                <a:lnTo>
                  <a:pt x="4" y="121"/>
                </a:lnTo>
                <a:lnTo>
                  <a:pt x="0" y="134"/>
                </a:lnTo>
                <a:lnTo>
                  <a:pt x="0" y="14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5408613" y="1682750"/>
            <a:ext cx="1375378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hourly_wages</a:t>
            </a:r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6237288" y="2078038"/>
            <a:ext cx="1143000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4" name="Freeform 20"/>
          <p:cNvSpPr>
            <a:spLocks/>
          </p:cNvSpPr>
          <p:nvPr/>
        </p:nvSpPr>
        <p:spPr bwMode="auto">
          <a:xfrm>
            <a:off x="9372600" y="2057400"/>
            <a:ext cx="1085850" cy="431800"/>
          </a:xfrm>
          <a:custGeom>
            <a:avLst/>
            <a:gdLst/>
            <a:ahLst/>
            <a:cxnLst>
              <a:cxn ang="0">
                <a:pos x="1" y="147"/>
              </a:cxn>
              <a:cxn ang="0">
                <a:pos x="10" y="170"/>
              </a:cxn>
              <a:cxn ang="0">
                <a:pos x="31" y="192"/>
              </a:cxn>
              <a:cxn ang="0">
                <a:pos x="61" y="213"/>
              </a:cxn>
              <a:cxn ang="0">
                <a:pos x="98" y="231"/>
              </a:cxn>
              <a:cxn ang="0">
                <a:pos x="144" y="247"/>
              </a:cxn>
              <a:cxn ang="0">
                <a:pos x="196" y="258"/>
              </a:cxn>
              <a:cxn ang="0">
                <a:pos x="251" y="267"/>
              </a:cxn>
              <a:cxn ang="0">
                <a:pos x="310" y="271"/>
              </a:cxn>
              <a:cxn ang="0">
                <a:pos x="369" y="271"/>
              </a:cxn>
              <a:cxn ang="0">
                <a:pos x="428" y="265"/>
              </a:cxn>
              <a:cxn ang="0">
                <a:pos x="485" y="258"/>
              </a:cxn>
              <a:cxn ang="0">
                <a:pos x="536" y="247"/>
              </a:cxn>
              <a:cxn ang="0">
                <a:pos x="582" y="231"/>
              </a:cxn>
              <a:cxn ang="0">
                <a:pos x="621" y="213"/>
              </a:cxn>
              <a:cxn ang="0">
                <a:pos x="650" y="192"/>
              </a:cxn>
              <a:cxn ang="0">
                <a:pos x="671" y="170"/>
              </a:cxn>
              <a:cxn ang="0">
                <a:pos x="681" y="147"/>
              </a:cxn>
              <a:cxn ang="0">
                <a:pos x="681" y="123"/>
              </a:cxn>
              <a:cxn ang="0">
                <a:pos x="671" y="100"/>
              </a:cxn>
              <a:cxn ang="0">
                <a:pos x="650" y="79"/>
              </a:cxn>
              <a:cxn ang="0">
                <a:pos x="621" y="58"/>
              </a:cxn>
              <a:cxn ang="0">
                <a:pos x="582" y="39"/>
              </a:cxn>
              <a:cxn ang="0">
                <a:pos x="536" y="25"/>
              </a:cxn>
              <a:cxn ang="0">
                <a:pos x="485" y="12"/>
              </a:cxn>
              <a:cxn ang="0">
                <a:pos x="428" y="4"/>
              </a:cxn>
              <a:cxn ang="0">
                <a:pos x="369" y="1"/>
              </a:cxn>
              <a:cxn ang="0">
                <a:pos x="310" y="1"/>
              </a:cxn>
              <a:cxn ang="0">
                <a:pos x="251" y="4"/>
              </a:cxn>
              <a:cxn ang="0">
                <a:pos x="196" y="12"/>
              </a:cxn>
              <a:cxn ang="0">
                <a:pos x="144" y="25"/>
              </a:cxn>
              <a:cxn ang="0">
                <a:pos x="98" y="40"/>
              </a:cxn>
              <a:cxn ang="0">
                <a:pos x="60" y="58"/>
              </a:cxn>
              <a:cxn ang="0">
                <a:pos x="31" y="79"/>
              </a:cxn>
              <a:cxn ang="0">
                <a:pos x="10" y="100"/>
              </a:cxn>
              <a:cxn ang="0">
                <a:pos x="1" y="123"/>
              </a:cxn>
            </a:cxnLst>
            <a:rect l="0" t="0" r="r" b="b"/>
            <a:pathLst>
              <a:path w="684" h="272">
                <a:moveTo>
                  <a:pt x="0" y="136"/>
                </a:moveTo>
                <a:lnTo>
                  <a:pt x="1" y="147"/>
                </a:lnTo>
                <a:lnTo>
                  <a:pt x="3" y="158"/>
                </a:lnTo>
                <a:lnTo>
                  <a:pt x="10" y="170"/>
                </a:lnTo>
                <a:lnTo>
                  <a:pt x="19" y="181"/>
                </a:lnTo>
                <a:lnTo>
                  <a:pt x="31" y="192"/>
                </a:lnTo>
                <a:lnTo>
                  <a:pt x="44" y="204"/>
                </a:lnTo>
                <a:lnTo>
                  <a:pt x="61" y="213"/>
                </a:lnTo>
                <a:lnTo>
                  <a:pt x="77" y="222"/>
                </a:lnTo>
                <a:lnTo>
                  <a:pt x="98" y="231"/>
                </a:lnTo>
                <a:lnTo>
                  <a:pt x="120" y="239"/>
                </a:lnTo>
                <a:lnTo>
                  <a:pt x="144" y="247"/>
                </a:lnTo>
                <a:lnTo>
                  <a:pt x="169" y="252"/>
                </a:lnTo>
                <a:lnTo>
                  <a:pt x="196" y="258"/>
                </a:lnTo>
                <a:lnTo>
                  <a:pt x="224" y="263"/>
                </a:lnTo>
                <a:lnTo>
                  <a:pt x="251" y="267"/>
                </a:lnTo>
                <a:lnTo>
                  <a:pt x="281" y="269"/>
                </a:lnTo>
                <a:lnTo>
                  <a:pt x="310" y="271"/>
                </a:lnTo>
                <a:lnTo>
                  <a:pt x="339" y="271"/>
                </a:lnTo>
                <a:lnTo>
                  <a:pt x="369" y="271"/>
                </a:lnTo>
                <a:lnTo>
                  <a:pt x="399" y="269"/>
                </a:lnTo>
                <a:lnTo>
                  <a:pt x="428" y="265"/>
                </a:lnTo>
                <a:lnTo>
                  <a:pt x="457" y="263"/>
                </a:lnTo>
                <a:lnTo>
                  <a:pt x="485" y="258"/>
                </a:lnTo>
                <a:lnTo>
                  <a:pt x="512" y="252"/>
                </a:lnTo>
                <a:lnTo>
                  <a:pt x="536" y="247"/>
                </a:lnTo>
                <a:lnTo>
                  <a:pt x="559" y="239"/>
                </a:lnTo>
                <a:lnTo>
                  <a:pt x="582" y="231"/>
                </a:lnTo>
                <a:lnTo>
                  <a:pt x="601" y="222"/>
                </a:lnTo>
                <a:lnTo>
                  <a:pt x="621" y="213"/>
                </a:lnTo>
                <a:lnTo>
                  <a:pt x="636" y="204"/>
                </a:lnTo>
                <a:lnTo>
                  <a:pt x="650" y="192"/>
                </a:lnTo>
                <a:lnTo>
                  <a:pt x="662" y="181"/>
                </a:lnTo>
                <a:lnTo>
                  <a:pt x="671" y="170"/>
                </a:lnTo>
                <a:lnTo>
                  <a:pt x="677" y="158"/>
                </a:lnTo>
                <a:lnTo>
                  <a:pt x="681" y="147"/>
                </a:lnTo>
                <a:lnTo>
                  <a:pt x="683" y="136"/>
                </a:lnTo>
                <a:lnTo>
                  <a:pt x="681" y="123"/>
                </a:lnTo>
                <a:lnTo>
                  <a:pt x="677" y="112"/>
                </a:lnTo>
                <a:lnTo>
                  <a:pt x="671" y="100"/>
                </a:lnTo>
                <a:lnTo>
                  <a:pt x="662" y="88"/>
                </a:lnTo>
                <a:lnTo>
                  <a:pt x="650" y="79"/>
                </a:lnTo>
                <a:lnTo>
                  <a:pt x="636" y="69"/>
                </a:lnTo>
                <a:lnTo>
                  <a:pt x="621" y="58"/>
                </a:lnTo>
                <a:lnTo>
                  <a:pt x="601" y="48"/>
                </a:lnTo>
                <a:lnTo>
                  <a:pt x="582" y="39"/>
                </a:lnTo>
                <a:lnTo>
                  <a:pt x="559" y="31"/>
                </a:lnTo>
                <a:lnTo>
                  <a:pt x="536" y="25"/>
                </a:lnTo>
                <a:lnTo>
                  <a:pt x="511" y="19"/>
                </a:lnTo>
                <a:lnTo>
                  <a:pt x="485" y="12"/>
                </a:lnTo>
                <a:lnTo>
                  <a:pt x="457" y="9"/>
                </a:lnTo>
                <a:lnTo>
                  <a:pt x="428" y="4"/>
                </a:lnTo>
                <a:lnTo>
                  <a:pt x="399" y="2"/>
                </a:lnTo>
                <a:lnTo>
                  <a:pt x="369" y="1"/>
                </a:lnTo>
                <a:lnTo>
                  <a:pt x="339" y="0"/>
                </a:lnTo>
                <a:lnTo>
                  <a:pt x="310" y="1"/>
                </a:lnTo>
                <a:lnTo>
                  <a:pt x="281" y="2"/>
                </a:lnTo>
                <a:lnTo>
                  <a:pt x="251" y="4"/>
                </a:lnTo>
                <a:lnTo>
                  <a:pt x="224" y="9"/>
                </a:lnTo>
                <a:lnTo>
                  <a:pt x="196" y="12"/>
                </a:lnTo>
                <a:lnTo>
                  <a:pt x="169" y="19"/>
                </a:lnTo>
                <a:lnTo>
                  <a:pt x="144" y="25"/>
                </a:lnTo>
                <a:lnTo>
                  <a:pt x="120" y="31"/>
                </a:lnTo>
                <a:lnTo>
                  <a:pt x="98" y="40"/>
                </a:lnTo>
                <a:lnTo>
                  <a:pt x="77" y="48"/>
                </a:lnTo>
                <a:lnTo>
                  <a:pt x="60" y="58"/>
                </a:lnTo>
                <a:lnTo>
                  <a:pt x="44" y="69"/>
                </a:lnTo>
                <a:lnTo>
                  <a:pt x="31" y="79"/>
                </a:lnTo>
                <a:lnTo>
                  <a:pt x="19" y="88"/>
                </a:lnTo>
                <a:lnTo>
                  <a:pt x="10" y="100"/>
                </a:lnTo>
                <a:lnTo>
                  <a:pt x="3" y="113"/>
                </a:lnTo>
                <a:lnTo>
                  <a:pt x="1" y="123"/>
                </a:lnTo>
                <a:lnTo>
                  <a:pt x="0" y="13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5" name="Freeform 21"/>
          <p:cNvSpPr>
            <a:spLocks/>
          </p:cNvSpPr>
          <p:nvPr/>
        </p:nvSpPr>
        <p:spPr bwMode="auto">
          <a:xfrm>
            <a:off x="6858000" y="1600201"/>
            <a:ext cx="1525588" cy="481013"/>
          </a:xfrm>
          <a:custGeom>
            <a:avLst/>
            <a:gdLst/>
            <a:ahLst/>
            <a:cxnLst>
              <a:cxn ang="0">
                <a:pos x="1" y="164"/>
              </a:cxn>
              <a:cxn ang="0">
                <a:pos x="17" y="189"/>
              </a:cxn>
              <a:cxn ang="0">
                <a:pos x="46" y="215"/>
              </a:cxn>
              <a:cxn ang="0">
                <a:pos x="85" y="237"/>
              </a:cxn>
              <a:cxn ang="0">
                <a:pos x="139" y="258"/>
              </a:cxn>
              <a:cxn ang="0">
                <a:pos x="205" y="274"/>
              </a:cxn>
              <a:cxn ang="0">
                <a:pos x="277" y="287"/>
              </a:cxn>
              <a:cxn ang="0">
                <a:pos x="355" y="296"/>
              </a:cxn>
              <a:cxn ang="0">
                <a:pos x="438" y="302"/>
              </a:cxn>
              <a:cxn ang="0">
                <a:pos x="520" y="302"/>
              </a:cxn>
              <a:cxn ang="0">
                <a:pos x="604" y="295"/>
              </a:cxn>
              <a:cxn ang="0">
                <a:pos x="682" y="287"/>
              </a:cxn>
              <a:cxn ang="0">
                <a:pos x="754" y="274"/>
              </a:cxn>
              <a:cxn ang="0">
                <a:pos x="820" y="258"/>
              </a:cxn>
              <a:cxn ang="0">
                <a:pos x="873" y="237"/>
              </a:cxn>
              <a:cxn ang="0">
                <a:pos x="916" y="215"/>
              </a:cxn>
              <a:cxn ang="0">
                <a:pos x="942" y="189"/>
              </a:cxn>
              <a:cxn ang="0">
                <a:pos x="958" y="164"/>
              </a:cxn>
              <a:cxn ang="0">
                <a:pos x="958" y="137"/>
              </a:cxn>
              <a:cxn ang="0">
                <a:pos x="942" y="112"/>
              </a:cxn>
              <a:cxn ang="0">
                <a:pos x="916" y="87"/>
              </a:cxn>
              <a:cxn ang="0">
                <a:pos x="871" y="65"/>
              </a:cxn>
              <a:cxn ang="0">
                <a:pos x="820" y="43"/>
              </a:cxn>
              <a:cxn ang="0">
                <a:pos x="754" y="28"/>
              </a:cxn>
              <a:cxn ang="0">
                <a:pos x="682" y="14"/>
              </a:cxn>
              <a:cxn ang="0">
                <a:pos x="604" y="6"/>
              </a:cxn>
              <a:cxn ang="0">
                <a:pos x="520" y="1"/>
              </a:cxn>
              <a:cxn ang="0">
                <a:pos x="438" y="1"/>
              </a:cxn>
              <a:cxn ang="0">
                <a:pos x="355" y="6"/>
              </a:cxn>
              <a:cxn ang="0">
                <a:pos x="277" y="14"/>
              </a:cxn>
              <a:cxn ang="0">
                <a:pos x="205" y="28"/>
              </a:cxn>
              <a:cxn ang="0">
                <a:pos x="139" y="44"/>
              </a:cxn>
              <a:cxn ang="0">
                <a:pos x="85" y="65"/>
              </a:cxn>
              <a:cxn ang="0">
                <a:pos x="46" y="87"/>
              </a:cxn>
              <a:cxn ang="0">
                <a:pos x="17" y="112"/>
              </a:cxn>
              <a:cxn ang="0">
                <a:pos x="1" y="137"/>
              </a:cxn>
            </a:cxnLst>
            <a:rect l="0" t="0" r="r" b="b"/>
            <a:pathLst>
              <a:path w="961" h="303">
                <a:moveTo>
                  <a:pt x="0" y="152"/>
                </a:moveTo>
                <a:lnTo>
                  <a:pt x="1" y="164"/>
                </a:lnTo>
                <a:lnTo>
                  <a:pt x="7" y="177"/>
                </a:lnTo>
                <a:lnTo>
                  <a:pt x="17" y="189"/>
                </a:lnTo>
                <a:lnTo>
                  <a:pt x="28" y="203"/>
                </a:lnTo>
                <a:lnTo>
                  <a:pt x="46" y="215"/>
                </a:lnTo>
                <a:lnTo>
                  <a:pt x="63" y="226"/>
                </a:lnTo>
                <a:lnTo>
                  <a:pt x="85" y="237"/>
                </a:lnTo>
                <a:lnTo>
                  <a:pt x="113" y="247"/>
                </a:lnTo>
                <a:lnTo>
                  <a:pt x="139" y="258"/>
                </a:lnTo>
                <a:lnTo>
                  <a:pt x="172" y="266"/>
                </a:lnTo>
                <a:lnTo>
                  <a:pt x="205" y="274"/>
                </a:lnTo>
                <a:lnTo>
                  <a:pt x="241" y="281"/>
                </a:lnTo>
                <a:lnTo>
                  <a:pt x="277" y="287"/>
                </a:lnTo>
                <a:lnTo>
                  <a:pt x="315" y="292"/>
                </a:lnTo>
                <a:lnTo>
                  <a:pt x="355" y="296"/>
                </a:lnTo>
                <a:lnTo>
                  <a:pt x="396" y="299"/>
                </a:lnTo>
                <a:lnTo>
                  <a:pt x="438" y="302"/>
                </a:lnTo>
                <a:lnTo>
                  <a:pt x="481" y="302"/>
                </a:lnTo>
                <a:lnTo>
                  <a:pt x="520" y="302"/>
                </a:lnTo>
                <a:lnTo>
                  <a:pt x="563" y="299"/>
                </a:lnTo>
                <a:lnTo>
                  <a:pt x="604" y="295"/>
                </a:lnTo>
                <a:lnTo>
                  <a:pt x="643" y="292"/>
                </a:lnTo>
                <a:lnTo>
                  <a:pt x="682" y="287"/>
                </a:lnTo>
                <a:lnTo>
                  <a:pt x="720" y="281"/>
                </a:lnTo>
                <a:lnTo>
                  <a:pt x="754" y="274"/>
                </a:lnTo>
                <a:lnTo>
                  <a:pt x="787" y="266"/>
                </a:lnTo>
                <a:lnTo>
                  <a:pt x="820" y="258"/>
                </a:lnTo>
                <a:lnTo>
                  <a:pt x="848" y="247"/>
                </a:lnTo>
                <a:lnTo>
                  <a:pt x="873" y="237"/>
                </a:lnTo>
                <a:lnTo>
                  <a:pt x="894" y="226"/>
                </a:lnTo>
                <a:lnTo>
                  <a:pt x="916" y="215"/>
                </a:lnTo>
                <a:lnTo>
                  <a:pt x="930" y="203"/>
                </a:lnTo>
                <a:lnTo>
                  <a:pt x="942" y="189"/>
                </a:lnTo>
                <a:lnTo>
                  <a:pt x="952" y="177"/>
                </a:lnTo>
                <a:lnTo>
                  <a:pt x="958" y="164"/>
                </a:lnTo>
                <a:lnTo>
                  <a:pt x="960" y="152"/>
                </a:lnTo>
                <a:lnTo>
                  <a:pt x="958" y="137"/>
                </a:lnTo>
                <a:lnTo>
                  <a:pt x="952" y="124"/>
                </a:lnTo>
                <a:lnTo>
                  <a:pt x="942" y="112"/>
                </a:lnTo>
                <a:lnTo>
                  <a:pt x="930" y="98"/>
                </a:lnTo>
                <a:lnTo>
                  <a:pt x="916" y="87"/>
                </a:lnTo>
                <a:lnTo>
                  <a:pt x="894" y="76"/>
                </a:lnTo>
                <a:lnTo>
                  <a:pt x="871" y="65"/>
                </a:lnTo>
                <a:lnTo>
                  <a:pt x="848" y="54"/>
                </a:lnTo>
                <a:lnTo>
                  <a:pt x="820" y="43"/>
                </a:lnTo>
                <a:lnTo>
                  <a:pt x="787" y="34"/>
                </a:lnTo>
                <a:lnTo>
                  <a:pt x="754" y="28"/>
                </a:lnTo>
                <a:lnTo>
                  <a:pt x="717" y="21"/>
                </a:lnTo>
                <a:lnTo>
                  <a:pt x="682" y="14"/>
                </a:lnTo>
                <a:lnTo>
                  <a:pt x="643" y="10"/>
                </a:lnTo>
                <a:lnTo>
                  <a:pt x="604" y="6"/>
                </a:lnTo>
                <a:lnTo>
                  <a:pt x="563" y="3"/>
                </a:lnTo>
                <a:lnTo>
                  <a:pt x="520" y="1"/>
                </a:lnTo>
                <a:lnTo>
                  <a:pt x="478" y="0"/>
                </a:lnTo>
                <a:lnTo>
                  <a:pt x="438" y="1"/>
                </a:lnTo>
                <a:lnTo>
                  <a:pt x="396" y="3"/>
                </a:lnTo>
                <a:lnTo>
                  <a:pt x="355" y="6"/>
                </a:lnTo>
                <a:lnTo>
                  <a:pt x="315" y="10"/>
                </a:lnTo>
                <a:lnTo>
                  <a:pt x="277" y="14"/>
                </a:lnTo>
                <a:lnTo>
                  <a:pt x="239" y="21"/>
                </a:lnTo>
                <a:lnTo>
                  <a:pt x="205" y="28"/>
                </a:lnTo>
                <a:lnTo>
                  <a:pt x="172" y="34"/>
                </a:lnTo>
                <a:lnTo>
                  <a:pt x="139" y="44"/>
                </a:lnTo>
                <a:lnTo>
                  <a:pt x="113" y="54"/>
                </a:lnTo>
                <a:lnTo>
                  <a:pt x="85" y="65"/>
                </a:lnTo>
                <a:lnTo>
                  <a:pt x="63" y="76"/>
                </a:lnTo>
                <a:lnTo>
                  <a:pt x="46" y="87"/>
                </a:lnTo>
                <a:lnTo>
                  <a:pt x="28" y="98"/>
                </a:lnTo>
                <a:lnTo>
                  <a:pt x="17" y="112"/>
                </a:lnTo>
                <a:lnTo>
                  <a:pt x="7" y="125"/>
                </a:lnTo>
                <a:lnTo>
                  <a:pt x="1" y="137"/>
                </a:lnTo>
                <a:lnTo>
                  <a:pt x="0" y="15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6" name="Freeform 22"/>
          <p:cNvSpPr>
            <a:spLocks/>
          </p:cNvSpPr>
          <p:nvPr/>
        </p:nvSpPr>
        <p:spPr bwMode="auto">
          <a:xfrm>
            <a:off x="7258050" y="2740025"/>
            <a:ext cx="1284288" cy="431800"/>
          </a:xfrm>
          <a:custGeom>
            <a:avLst/>
            <a:gdLst/>
            <a:ahLst/>
            <a:cxnLst>
              <a:cxn ang="0">
                <a:pos x="808" y="271"/>
              </a:cxn>
              <a:cxn ang="0">
                <a:pos x="808" y="0"/>
              </a:cxn>
              <a:cxn ang="0">
                <a:pos x="0" y="0"/>
              </a:cxn>
              <a:cxn ang="0">
                <a:pos x="0" y="271"/>
              </a:cxn>
              <a:cxn ang="0">
                <a:pos x="808" y="271"/>
              </a:cxn>
            </a:cxnLst>
            <a:rect l="0" t="0" r="r" b="b"/>
            <a:pathLst>
              <a:path w="809" h="272">
                <a:moveTo>
                  <a:pt x="808" y="271"/>
                </a:moveTo>
                <a:lnTo>
                  <a:pt x="808" y="0"/>
                </a:lnTo>
                <a:lnTo>
                  <a:pt x="0" y="0"/>
                </a:lnTo>
                <a:lnTo>
                  <a:pt x="0" y="271"/>
                </a:lnTo>
                <a:lnTo>
                  <a:pt x="808" y="27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9101138" y="2740025"/>
            <a:ext cx="1446212" cy="414338"/>
          </a:xfrm>
          <a:custGeom>
            <a:avLst/>
            <a:gdLst/>
            <a:ahLst/>
            <a:cxnLst>
              <a:cxn ang="0">
                <a:pos x="910" y="260"/>
              </a:cxn>
              <a:cxn ang="0">
                <a:pos x="910" y="0"/>
              </a:cxn>
              <a:cxn ang="0">
                <a:pos x="0" y="0"/>
              </a:cxn>
              <a:cxn ang="0">
                <a:pos x="0" y="260"/>
              </a:cxn>
              <a:cxn ang="0">
                <a:pos x="910" y="260"/>
              </a:cxn>
            </a:cxnLst>
            <a:rect l="0" t="0" r="r" b="b"/>
            <a:pathLst>
              <a:path w="911" h="261">
                <a:moveTo>
                  <a:pt x="910" y="260"/>
                </a:moveTo>
                <a:lnTo>
                  <a:pt x="910" y="0"/>
                </a:lnTo>
                <a:lnTo>
                  <a:pt x="0" y="0"/>
                </a:lnTo>
                <a:lnTo>
                  <a:pt x="0" y="260"/>
                </a:lnTo>
                <a:lnTo>
                  <a:pt x="910" y="26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7240589" y="2822575"/>
            <a:ext cx="1338509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Hourly_Emps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9348788" y="2128838"/>
            <a:ext cx="104676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contractid</a:t>
            </a:r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6931026" y="1673225"/>
            <a:ext cx="140583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hours_worked</a:t>
            </a: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9907588" y="2516188"/>
            <a:ext cx="0" cy="228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>
            <a:off x="7600950" y="2078038"/>
            <a:ext cx="0" cy="6524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79A79-D042-2D85-B43F-D89EEB92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DBMS: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3E5D2-265A-C52A-C271-2A89A5A6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Data, Database, Database Management System (DBMS)?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93B2-D5B9-4C6E-2A48-C64232C8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606CF-B4E7-38C7-966F-FA0957651594}"/>
              </a:ext>
            </a:extLst>
          </p:cNvPr>
          <p:cNvSpPr txBox="1"/>
          <p:nvPr/>
        </p:nvSpPr>
        <p:spPr>
          <a:xfrm>
            <a:off x="2076287" y="2205675"/>
            <a:ext cx="8439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Provides efficient, reliable, convenient, safe, multi-user friendly storage and access to massive amounts of persistent data.</a:t>
            </a:r>
          </a:p>
        </p:txBody>
      </p:sp>
    </p:spTree>
    <p:extLst>
      <p:ext uri="{BB962C8B-B14F-4D97-AF65-F5344CB8AC3E}">
        <p14:creationId xmlns:p14="http://schemas.microsoft.com/office/powerpoint/2010/main" val="21444909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023350" y="2781300"/>
            <a:ext cx="1506824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Contract_Emps</a:t>
            </a:r>
          </a:p>
        </p:txBody>
      </p:sp>
      <p:sp>
        <p:nvSpPr>
          <p:cNvPr id="51206" name="Freeform 6"/>
          <p:cNvSpPr>
            <a:spLocks/>
          </p:cNvSpPr>
          <p:nvPr/>
        </p:nvSpPr>
        <p:spPr bwMode="auto">
          <a:xfrm>
            <a:off x="7305675" y="400051"/>
            <a:ext cx="1055688" cy="390525"/>
          </a:xfrm>
          <a:custGeom>
            <a:avLst/>
            <a:gdLst/>
            <a:ahLst/>
            <a:cxnLst>
              <a:cxn ang="0">
                <a:pos x="662" y="111"/>
              </a:cxn>
              <a:cxn ang="0">
                <a:pos x="653" y="90"/>
              </a:cxn>
              <a:cxn ang="0">
                <a:pos x="633" y="70"/>
              </a:cxn>
              <a:cxn ang="0">
                <a:pos x="604" y="52"/>
              </a:cxn>
              <a:cxn ang="0">
                <a:pos x="567" y="35"/>
              </a:cxn>
              <a:cxn ang="0">
                <a:pos x="522" y="23"/>
              </a:cxn>
              <a:cxn ang="0">
                <a:pos x="473" y="11"/>
              </a:cxn>
              <a:cxn ang="0">
                <a:pos x="418" y="4"/>
              </a:cxn>
              <a:cxn ang="0">
                <a:pos x="361" y="1"/>
              </a:cxn>
              <a:cxn ang="0">
                <a:pos x="303" y="1"/>
              </a:cxn>
              <a:cxn ang="0">
                <a:pos x="246" y="4"/>
              </a:cxn>
              <a:cxn ang="0">
                <a:pos x="192" y="11"/>
              </a:cxn>
              <a:cxn ang="0">
                <a:pos x="141" y="23"/>
              </a:cxn>
              <a:cxn ang="0">
                <a:pos x="98" y="35"/>
              </a:cxn>
              <a:cxn ang="0">
                <a:pos x="60" y="52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4"/>
              </a:cxn>
              <a:cxn ang="0">
                <a:pos x="60" y="193"/>
              </a:cxn>
              <a:cxn ang="0">
                <a:pos x="98" y="209"/>
              </a:cxn>
              <a:cxn ang="0">
                <a:pos x="141" y="223"/>
              </a:cxn>
              <a:cxn ang="0">
                <a:pos x="192" y="233"/>
              </a:cxn>
              <a:cxn ang="0">
                <a:pos x="246" y="240"/>
              </a:cxn>
              <a:cxn ang="0">
                <a:pos x="303" y="245"/>
              </a:cxn>
              <a:cxn ang="0">
                <a:pos x="361" y="245"/>
              </a:cxn>
              <a:cxn ang="0">
                <a:pos x="418" y="240"/>
              </a:cxn>
              <a:cxn ang="0">
                <a:pos x="473" y="233"/>
              </a:cxn>
              <a:cxn ang="0">
                <a:pos x="522" y="223"/>
              </a:cxn>
              <a:cxn ang="0">
                <a:pos x="567" y="209"/>
              </a:cxn>
              <a:cxn ang="0">
                <a:pos x="604" y="193"/>
              </a:cxn>
              <a:cxn ang="0">
                <a:pos x="633" y="174"/>
              </a:cxn>
              <a:cxn ang="0">
                <a:pos x="653" y="154"/>
              </a:cxn>
              <a:cxn ang="0">
                <a:pos x="662" y="133"/>
              </a:cxn>
            </a:cxnLst>
            <a:rect l="0" t="0" r="r" b="b"/>
            <a:pathLst>
              <a:path w="665" h="246">
                <a:moveTo>
                  <a:pt x="664" y="123"/>
                </a:moveTo>
                <a:lnTo>
                  <a:pt x="662" y="111"/>
                </a:lnTo>
                <a:lnTo>
                  <a:pt x="658" y="101"/>
                </a:lnTo>
                <a:lnTo>
                  <a:pt x="653" y="90"/>
                </a:lnTo>
                <a:lnTo>
                  <a:pt x="644" y="80"/>
                </a:lnTo>
                <a:lnTo>
                  <a:pt x="633" y="70"/>
                </a:lnTo>
                <a:lnTo>
                  <a:pt x="620" y="62"/>
                </a:lnTo>
                <a:lnTo>
                  <a:pt x="604" y="52"/>
                </a:lnTo>
                <a:lnTo>
                  <a:pt x="587" y="43"/>
                </a:lnTo>
                <a:lnTo>
                  <a:pt x="567" y="35"/>
                </a:lnTo>
                <a:lnTo>
                  <a:pt x="546" y="28"/>
                </a:lnTo>
                <a:lnTo>
                  <a:pt x="522" y="23"/>
                </a:lnTo>
                <a:lnTo>
                  <a:pt x="498" y="17"/>
                </a:lnTo>
                <a:lnTo>
                  <a:pt x="473" y="11"/>
                </a:lnTo>
                <a:lnTo>
                  <a:pt x="446" y="8"/>
                </a:lnTo>
                <a:lnTo>
                  <a:pt x="418" y="4"/>
                </a:lnTo>
                <a:lnTo>
                  <a:pt x="389" y="2"/>
                </a:lnTo>
                <a:lnTo>
                  <a:pt x="361" y="1"/>
                </a:lnTo>
                <a:lnTo>
                  <a:pt x="332" y="0"/>
                </a:lnTo>
                <a:lnTo>
                  <a:pt x="303" y="1"/>
                </a:lnTo>
                <a:lnTo>
                  <a:pt x="275" y="2"/>
                </a:lnTo>
                <a:lnTo>
                  <a:pt x="246" y="4"/>
                </a:lnTo>
                <a:lnTo>
                  <a:pt x="218" y="8"/>
                </a:lnTo>
                <a:lnTo>
                  <a:pt x="192" y="11"/>
                </a:lnTo>
                <a:lnTo>
                  <a:pt x="166" y="17"/>
                </a:lnTo>
                <a:lnTo>
                  <a:pt x="141" y="23"/>
                </a:lnTo>
                <a:lnTo>
                  <a:pt x="119" y="28"/>
                </a:lnTo>
                <a:lnTo>
                  <a:pt x="98" y="35"/>
                </a:lnTo>
                <a:lnTo>
                  <a:pt x="78" y="43"/>
                </a:lnTo>
                <a:lnTo>
                  <a:pt x="60" y="52"/>
                </a:lnTo>
                <a:lnTo>
                  <a:pt x="45" y="62"/>
                </a:lnTo>
                <a:lnTo>
                  <a:pt x="31" y="70"/>
                </a:lnTo>
                <a:lnTo>
                  <a:pt x="21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21" y="164"/>
                </a:lnTo>
                <a:lnTo>
                  <a:pt x="31" y="174"/>
                </a:lnTo>
                <a:lnTo>
                  <a:pt x="45" y="184"/>
                </a:lnTo>
                <a:lnTo>
                  <a:pt x="60" y="193"/>
                </a:lnTo>
                <a:lnTo>
                  <a:pt x="78" y="201"/>
                </a:lnTo>
                <a:lnTo>
                  <a:pt x="98" y="209"/>
                </a:lnTo>
                <a:lnTo>
                  <a:pt x="119" y="216"/>
                </a:lnTo>
                <a:lnTo>
                  <a:pt x="141" y="223"/>
                </a:lnTo>
                <a:lnTo>
                  <a:pt x="166" y="228"/>
                </a:lnTo>
                <a:lnTo>
                  <a:pt x="192" y="233"/>
                </a:lnTo>
                <a:lnTo>
                  <a:pt x="218" y="238"/>
                </a:lnTo>
                <a:lnTo>
                  <a:pt x="246" y="240"/>
                </a:lnTo>
                <a:lnTo>
                  <a:pt x="275" y="242"/>
                </a:lnTo>
                <a:lnTo>
                  <a:pt x="303" y="245"/>
                </a:lnTo>
                <a:lnTo>
                  <a:pt x="332" y="245"/>
                </a:lnTo>
                <a:lnTo>
                  <a:pt x="361" y="245"/>
                </a:lnTo>
                <a:lnTo>
                  <a:pt x="389" y="242"/>
                </a:lnTo>
                <a:lnTo>
                  <a:pt x="418" y="240"/>
                </a:lnTo>
                <a:lnTo>
                  <a:pt x="446" y="238"/>
                </a:lnTo>
                <a:lnTo>
                  <a:pt x="473" y="233"/>
                </a:lnTo>
                <a:lnTo>
                  <a:pt x="498" y="228"/>
                </a:lnTo>
                <a:lnTo>
                  <a:pt x="522" y="223"/>
                </a:lnTo>
                <a:lnTo>
                  <a:pt x="546" y="216"/>
                </a:lnTo>
                <a:lnTo>
                  <a:pt x="567" y="209"/>
                </a:lnTo>
                <a:lnTo>
                  <a:pt x="587" y="201"/>
                </a:lnTo>
                <a:lnTo>
                  <a:pt x="604" y="193"/>
                </a:lnTo>
                <a:lnTo>
                  <a:pt x="620" y="184"/>
                </a:lnTo>
                <a:lnTo>
                  <a:pt x="633" y="174"/>
                </a:lnTo>
                <a:lnTo>
                  <a:pt x="644" y="164"/>
                </a:lnTo>
                <a:lnTo>
                  <a:pt x="653" y="154"/>
                </a:lnTo>
                <a:lnTo>
                  <a:pt x="658" y="143"/>
                </a:lnTo>
                <a:lnTo>
                  <a:pt x="662" y="133"/>
                </a:lnTo>
                <a:lnTo>
                  <a:pt x="664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07" name="Freeform 7"/>
          <p:cNvSpPr>
            <a:spLocks/>
          </p:cNvSpPr>
          <p:nvPr/>
        </p:nvSpPr>
        <p:spPr bwMode="auto">
          <a:xfrm>
            <a:off x="9242425" y="400051"/>
            <a:ext cx="1054100" cy="390525"/>
          </a:xfrm>
          <a:custGeom>
            <a:avLst/>
            <a:gdLst/>
            <a:ahLst/>
            <a:cxnLst>
              <a:cxn ang="0">
                <a:pos x="1" y="133"/>
              </a:cxn>
              <a:cxn ang="0">
                <a:pos x="10" y="154"/>
              </a:cxn>
              <a:cxn ang="0">
                <a:pos x="30" y="174"/>
              </a:cxn>
              <a:cxn ang="0">
                <a:pos x="59" y="193"/>
              </a:cxn>
              <a:cxn ang="0">
                <a:pos x="96" y="209"/>
              </a:cxn>
              <a:cxn ang="0">
                <a:pos x="141" y="223"/>
              </a:cxn>
              <a:cxn ang="0">
                <a:pos x="190" y="233"/>
              </a:cxn>
              <a:cxn ang="0">
                <a:pos x="245" y="240"/>
              </a:cxn>
              <a:cxn ang="0">
                <a:pos x="302" y="245"/>
              </a:cxn>
              <a:cxn ang="0">
                <a:pos x="359" y="245"/>
              </a:cxn>
              <a:cxn ang="0">
                <a:pos x="417" y="240"/>
              </a:cxn>
              <a:cxn ang="0">
                <a:pos x="472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1" y="174"/>
              </a:cxn>
              <a:cxn ang="0">
                <a:pos x="652" y="154"/>
              </a:cxn>
              <a:cxn ang="0">
                <a:pos x="661" y="133"/>
              </a:cxn>
              <a:cxn ang="0">
                <a:pos x="661" y="111"/>
              </a:cxn>
              <a:cxn ang="0">
                <a:pos x="652" y="90"/>
              </a:cxn>
              <a:cxn ang="0">
                <a:pos x="631" y="70"/>
              </a:cxn>
              <a:cxn ang="0">
                <a:pos x="603" y="52"/>
              </a:cxn>
              <a:cxn ang="0">
                <a:pos x="566" y="35"/>
              </a:cxn>
              <a:cxn ang="0">
                <a:pos x="521" y="23"/>
              </a:cxn>
              <a:cxn ang="0">
                <a:pos x="472" y="11"/>
              </a:cxn>
              <a:cxn ang="0">
                <a:pos x="416" y="4"/>
              </a:cxn>
              <a:cxn ang="0">
                <a:pos x="359" y="1"/>
              </a:cxn>
              <a:cxn ang="0">
                <a:pos x="302" y="1"/>
              </a:cxn>
              <a:cxn ang="0">
                <a:pos x="245" y="4"/>
              </a:cxn>
              <a:cxn ang="0">
                <a:pos x="190" y="11"/>
              </a:cxn>
              <a:cxn ang="0">
                <a:pos x="141" y="23"/>
              </a:cxn>
              <a:cxn ang="0">
                <a:pos x="96" y="35"/>
              </a:cxn>
              <a:cxn ang="0">
                <a:pos x="59" y="52"/>
              </a:cxn>
              <a:cxn ang="0">
                <a:pos x="30" y="71"/>
              </a:cxn>
              <a:cxn ang="0">
                <a:pos x="10" y="90"/>
              </a:cxn>
              <a:cxn ang="0">
                <a:pos x="1" y="111"/>
              </a:cxn>
            </a:cxnLst>
            <a:rect l="0" t="0" r="r" b="b"/>
            <a:pathLst>
              <a:path w="664" h="246">
                <a:moveTo>
                  <a:pt x="0" y="123"/>
                </a:moveTo>
                <a:lnTo>
                  <a:pt x="1" y="133"/>
                </a:lnTo>
                <a:lnTo>
                  <a:pt x="5" y="143"/>
                </a:lnTo>
                <a:lnTo>
                  <a:pt x="10" y="154"/>
                </a:lnTo>
                <a:lnTo>
                  <a:pt x="19" y="164"/>
                </a:lnTo>
                <a:lnTo>
                  <a:pt x="30" y="174"/>
                </a:lnTo>
                <a:lnTo>
                  <a:pt x="43" y="184"/>
                </a:lnTo>
                <a:lnTo>
                  <a:pt x="59" y="193"/>
                </a:lnTo>
                <a:lnTo>
                  <a:pt x="76" y="201"/>
                </a:lnTo>
                <a:lnTo>
                  <a:pt x="96" y="209"/>
                </a:lnTo>
                <a:lnTo>
                  <a:pt x="118" y="216"/>
                </a:lnTo>
                <a:lnTo>
                  <a:pt x="141" y="223"/>
                </a:lnTo>
                <a:lnTo>
                  <a:pt x="165" y="228"/>
                </a:lnTo>
                <a:lnTo>
                  <a:pt x="190" y="233"/>
                </a:lnTo>
                <a:lnTo>
                  <a:pt x="217" y="238"/>
                </a:lnTo>
                <a:lnTo>
                  <a:pt x="245" y="240"/>
                </a:lnTo>
                <a:lnTo>
                  <a:pt x="273" y="242"/>
                </a:lnTo>
                <a:lnTo>
                  <a:pt x="302" y="245"/>
                </a:lnTo>
                <a:lnTo>
                  <a:pt x="331" y="245"/>
                </a:lnTo>
                <a:lnTo>
                  <a:pt x="359" y="245"/>
                </a:lnTo>
                <a:lnTo>
                  <a:pt x="388" y="242"/>
                </a:lnTo>
                <a:lnTo>
                  <a:pt x="417" y="240"/>
                </a:lnTo>
                <a:lnTo>
                  <a:pt x="444" y="238"/>
                </a:lnTo>
                <a:lnTo>
                  <a:pt x="472" y="233"/>
                </a:lnTo>
                <a:lnTo>
                  <a:pt x="497" y="228"/>
                </a:lnTo>
                <a:lnTo>
                  <a:pt x="521" y="221"/>
                </a:lnTo>
                <a:lnTo>
                  <a:pt x="544" y="216"/>
                </a:lnTo>
                <a:lnTo>
                  <a:pt x="566" y="209"/>
                </a:lnTo>
                <a:lnTo>
                  <a:pt x="584" y="201"/>
                </a:lnTo>
                <a:lnTo>
                  <a:pt x="603" y="192"/>
                </a:lnTo>
                <a:lnTo>
                  <a:pt x="617" y="184"/>
                </a:lnTo>
                <a:lnTo>
                  <a:pt x="631" y="174"/>
                </a:lnTo>
                <a:lnTo>
                  <a:pt x="643" y="164"/>
                </a:lnTo>
                <a:lnTo>
                  <a:pt x="652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3"/>
                </a:lnTo>
                <a:lnTo>
                  <a:pt x="661" y="111"/>
                </a:lnTo>
                <a:lnTo>
                  <a:pt x="657" y="101"/>
                </a:lnTo>
                <a:lnTo>
                  <a:pt x="652" y="90"/>
                </a:lnTo>
                <a:lnTo>
                  <a:pt x="643" y="80"/>
                </a:lnTo>
                <a:lnTo>
                  <a:pt x="631" y="70"/>
                </a:lnTo>
                <a:lnTo>
                  <a:pt x="617" y="62"/>
                </a:lnTo>
                <a:lnTo>
                  <a:pt x="603" y="52"/>
                </a:lnTo>
                <a:lnTo>
                  <a:pt x="584" y="43"/>
                </a:lnTo>
                <a:lnTo>
                  <a:pt x="566" y="35"/>
                </a:lnTo>
                <a:lnTo>
                  <a:pt x="543" y="28"/>
                </a:lnTo>
                <a:lnTo>
                  <a:pt x="521" y="23"/>
                </a:lnTo>
                <a:lnTo>
                  <a:pt x="497" y="17"/>
                </a:lnTo>
                <a:lnTo>
                  <a:pt x="472" y="11"/>
                </a:lnTo>
                <a:lnTo>
                  <a:pt x="444" y="8"/>
                </a:lnTo>
                <a:lnTo>
                  <a:pt x="416" y="4"/>
                </a:lnTo>
                <a:lnTo>
                  <a:pt x="388" y="2"/>
                </a:lnTo>
                <a:lnTo>
                  <a:pt x="359" y="1"/>
                </a:lnTo>
                <a:lnTo>
                  <a:pt x="331" y="0"/>
                </a:lnTo>
                <a:lnTo>
                  <a:pt x="302" y="1"/>
                </a:lnTo>
                <a:lnTo>
                  <a:pt x="273" y="2"/>
                </a:lnTo>
                <a:lnTo>
                  <a:pt x="245" y="4"/>
                </a:lnTo>
                <a:lnTo>
                  <a:pt x="217" y="8"/>
                </a:lnTo>
                <a:lnTo>
                  <a:pt x="190" y="11"/>
                </a:lnTo>
                <a:lnTo>
                  <a:pt x="165" y="17"/>
                </a:lnTo>
                <a:lnTo>
                  <a:pt x="141" y="23"/>
                </a:lnTo>
                <a:lnTo>
                  <a:pt x="118" y="28"/>
                </a:lnTo>
                <a:lnTo>
                  <a:pt x="96" y="35"/>
                </a:lnTo>
                <a:lnTo>
                  <a:pt x="76" y="43"/>
                </a:lnTo>
                <a:lnTo>
                  <a:pt x="59" y="52"/>
                </a:lnTo>
                <a:lnTo>
                  <a:pt x="43" y="62"/>
                </a:lnTo>
                <a:lnTo>
                  <a:pt x="30" y="71"/>
                </a:lnTo>
                <a:lnTo>
                  <a:pt x="19" y="80"/>
                </a:lnTo>
                <a:lnTo>
                  <a:pt x="10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08" name="Freeform 8"/>
          <p:cNvSpPr>
            <a:spLocks/>
          </p:cNvSpPr>
          <p:nvPr/>
        </p:nvSpPr>
        <p:spPr bwMode="auto">
          <a:xfrm>
            <a:off x="8256588" y="115889"/>
            <a:ext cx="1054100" cy="390525"/>
          </a:xfrm>
          <a:custGeom>
            <a:avLst/>
            <a:gdLst/>
            <a:ahLst/>
            <a:cxnLst>
              <a:cxn ang="0">
                <a:pos x="661" y="111"/>
              </a:cxn>
              <a:cxn ang="0">
                <a:pos x="651" y="90"/>
              </a:cxn>
              <a:cxn ang="0">
                <a:pos x="632" y="70"/>
              </a:cxn>
              <a:cxn ang="0">
                <a:pos x="603" y="51"/>
              </a:cxn>
              <a:cxn ang="0">
                <a:pos x="566" y="35"/>
              </a:cxn>
              <a:cxn ang="0">
                <a:pos x="521" y="21"/>
              </a:cxn>
              <a:cxn ang="0">
                <a:pos x="471" y="11"/>
              </a:cxn>
              <a:cxn ang="0">
                <a:pos x="416" y="4"/>
              </a:cxn>
              <a:cxn ang="0">
                <a:pos x="361" y="0"/>
              </a:cxn>
              <a:cxn ang="0">
                <a:pos x="303" y="0"/>
              </a:cxn>
              <a:cxn ang="0">
                <a:pos x="246" y="4"/>
              </a:cxn>
              <a:cxn ang="0">
                <a:pos x="191" y="11"/>
              </a:cxn>
              <a:cxn ang="0">
                <a:pos x="141" y="21"/>
              </a:cxn>
              <a:cxn ang="0">
                <a:pos x="96" y="35"/>
              </a:cxn>
              <a:cxn ang="0">
                <a:pos x="59" y="51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3"/>
              </a:cxn>
              <a:cxn ang="0">
                <a:pos x="59" y="192"/>
              </a:cxn>
              <a:cxn ang="0">
                <a:pos x="96" y="209"/>
              </a:cxn>
              <a:cxn ang="0">
                <a:pos x="141" y="221"/>
              </a:cxn>
              <a:cxn ang="0">
                <a:pos x="191" y="233"/>
              </a:cxn>
              <a:cxn ang="0">
                <a:pos x="246" y="240"/>
              </a:cxn>
              <a:cxn ang="0">
                <a:pos x="303" y="243"/>
              </a:cxn>
              <a:cxn ang="0">
                <a:pos x="361" y="243"/>
              </a:cxn>
              <a:cxn ang="0">
                <a:pos x="416" y="240"/>
              </a:cxn>
              <a:cxn ang="0">
                <a:pos x="471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2" y="173"/>
              </a:cxn>
              <a:cxn ang="0">
                <a:pos x="651" y="154"/>
              </a:cxn>
              <a:cxn ang="0">
                <a:pos x="661" y="133"/>
              </a:cxn>
            </a:cxnLst>
            <a:rect l="0" t="0" r="r" b="b"/>
            <a:pathLst>
              <a:path w="664" h="246">
                <a:moveTo>
                  <a:pt x="663" y="121"/>
                </a:moveTo>
                <a:lnTo>
                  <a:pt x="661" y="111"/>
                </a:lnTo>
                <a:lnTo>
                  <a:pt x="657" y="101"/>
                </a:lnTo>
                <a:lnTo>
                  <a:pt x="651" y="90"/>
                </a:lnTo>
                <a:lnTo>
                  <a:pt x="643" y="80"/>
                </a:lnTo>
                <a:lnTo>
                  <a:pt x="632" y="70"/>
                </a:lnTo>
                <a:lnTo>
                  <a:pt x="618" y="60"/>
                </a:lnTo>
                <a:lnTo>
                  <a:pt x="603" y="51"/>
                </a:lnTo>
                <a:lnTo>
                  <a:pt x="586" y="43"/>
                </a:lnTo>
                <a:lnTo>
                  <a:pt x="566" y="35"/>
                </a:lnTo>
                <a:lnTo>
                  <a:pt x="545" y="28"/>
                </a:lnTo>
                <a:lnTo>
                  <a:pt x="521" y="21"/>
                </a:lnTo>
                <a:lnTo>
                  <a:pt x="497" y="16"/>
                </a:lnTo>
                <a:lnTo>
                  <a:pt x="471" y="11"/>
                </a:lnTo>
                <a:lnTo>
                  <a:pt x="444" y="6"/>
                </a:lnTo>
                <a:lnTo>
                  <a:pt x="416" y="4"/>
                </a:lnTo>
                <a:lnTo>
                  <a:pt x="389" y="2"/>
                </a:lnTo>
                <a:lnTo>
                  <a:pt x="361" y="0"/>
                </a:lnTo>
                <a:lnTo>
                  <a:pt x="330" y="0"/>
                </a:lnTo>
                <a:lnTo>
                  <a:pt x="303" y="0"/>
                </a:lnTo>
                <a:lnTo>
                  <a:pt x="273" y="2"/>
                </a:lnTo>
                <a:lnTo>
                  <a:pt x="246" y="4"/>
                </a:lnTo>
                <a:lnTo>
                  <a:pt x="218" y="6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9" y="28"/>
                </a:lnTo>
                <a:lnTo>
                  <a:pt x="96" y="35"/>
                </a:lnTo>
                <a:lnTo>
                  <a:pt x="78" y="43"/>
                </a:lnTo>
                <a:lnTo>
                  <a:pt x="59" y="51"/>
                </a:lnTo>
                <a:lnTo>
                  <a:pt x="44" y="60"/>
                </a:lnTo>
                <a:lnTo>
                  <a:pt x="31" y="70"/>
                </a:lnTo>
                <a:lnTo>
                  <a:pt x="19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1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19" y="164"/>
                </a:lnTo>
                <a:lnTo>
                  <a:pt x="31" y="173"/>
                </a:lnTo>
                <a:lnTo>
                  <a:pt x="44" y="182"/>
                </a:lnTo>
                <a:lnTo>
                  <a:pt x="59" y="192"/>
                </a:lnTo>
                <a:lnTo>
                  <a:pt x="78" y="201"/>
                </a:lnTo>
                <a:lnTo>
                  <a:pt x="96" y="209"/>
                </a:lnTo>
                <a:lnTo>
                  <a:pt x="119" y="216"/>
                </a:lnTo>
                <a:lnTo>
                  <a:pt x="141" y="221"/>
                </a:lnTo>
                <a:lnTo>
                  <a:pt x="165" y="227"/>
                </a:lnTo>
                <a:lnTo>
                  <a:pt x="191" y="233"/>
                </a:lnTo>
                <a:lnTo>
                  <a:pt x="218" y="236"/>
                </a:lnTo>
                <a:lnTo>
                  <a:pt x="246" y="240"/>
                </a:lnTo>
                <a:lnTo>
                  <a:pt x="273" y="242"/>
                </a:lnTo>
                <a:lnTo>
                  <a:pt x="303" y="243"/>
                </a:lnTo>
                <a:lnTo>
                  <a:pt x="330" y="245"/>
                </a:lnTo>
                <a:lnTo>
                  <a:pt x="361" y="243"/>
                </a:lnTo>
                <a:lnTo>
                  <a:pt x="389" y="242"/>
                </a:lnTo>
                <a:lnTo>
                  <a:pt x="416" y="240"/>
                </a:lnTo>
                <a:lnTo>
                  <a:pt x="444" y="236"/>
                </a:lnTo>
                <a:lnTo>
                  <a:pt x="471" y="233"/>
                </a:lnTo>
                <a:lnTo>
                  <a:pt x="497" y="227"/>
                </a:lnTo>
                <a:lnTo>
                  <a:pt x="521" y="221"/>
                </a:lnTo>
                <a:lnTo>
                  <a:pt x="545" y="216"/>
                </a:lnTo>
                <a:lnTo>
                  <a:pt x="566" y="209"/>
                </a:lnTo>
                <a:lnTo>
                  <a:pt x="586" y="201"/>
                </a:lnTo>
                <a:lnTo>
                  <a:pt x="603" y="192"/>
                </a:lnTo>
                <a:lnTo>
                  <a:pt x="618" y="182"/>
                </a:lnTo>
                <a:lnTo>
                  <a:pt x="632" y="173"/>
                </a:lnTo>
                <a:lnTo>
                  <a:pt x="643" y="164"/>
                </a:lnTo>
                <a:lnTo>
                  <a:pt x="651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09" name="Freeform 9"/>
          <p:cNvSpPr>
            <a:spLocks/>
          </p:cNvSpPr>
          <p:nvPr/>
        </p:nvSpPr>
        <p:spPr bwMode="auto">
          <a:xfrm>
            <a:off x="8256589" y="1027113"/>
            <a:ext cx="1196975" cy="425450"/>
          </a:xfrm>
          <a:custGeom>
            <a:avLst/>
            <a:gdLst/>
            <a:ahLst/>
            <a:cxnLst>
              <a:cxn ang="0">
                <a:pos x="753" y="267"/>
              </a:cxn>
              <a:cxn ang="0">
                <a:pos x="753" y="0"/>
              </a:cxn>
              <a:cxn ang="0">
                <a:pos x="0" y="0"/>
              </a:cxn>
              <a:cxn ang="0">
                <a:pos x="0" y="267"/>
              </a:cxn>
              <a:cxn ang="0">
                <a:pos x="753" y="267"/>
              </a:cxn>
            </a:cxnLst>
            <a:rect l="0" t="0" r="r" b="b"/>
            <a:pathLst>
              <a:path w="754" h="268">
                <a:moveTo>
                  <a:pt x="753" y="267"/>
                </a:moveTo>
                <a:lnTo>
                  <a:pt x="753" y="0"/>
                </a:lnTo>
                <a:lnTo>
                  <a:pt x="0" y="0"/>
                </a:lnTo>
                <a:lnTo>
                  <a:pt x="0" y="267"/>
                </a:lnTo>
                <a:lnTo>
                  <a:pt x="753" y="26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8475663" y="176213"/>
            <a:ext cx="6508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7554913" y="396875"/>
            <a:ext cx="4905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8320089" y="1087438"/>
            <a:ext cx="112851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9540875" y="407988"/>
            <a:ext cx="40075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7824789" y="781051"/>
            <a:ext cx="644525" cy="2444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8870950" y="523875"/>
            <a:ext cx="0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 flipH="1">
            <a:off x="9091613" y="814389"/>
            <a:ext cx="703262" cy="2111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17" name="Freeform 17"/>
          <p:cNvSpPr>
            <a:spLocks/>
          </p:cNvSpPr>
          <p:nvPr/>
        </p:nvSpPr>
        <p:spPr bwMode="auto">
          <a:xfrm>
            <a:off x="5410200" y="1600201"/>
            <a:ext cx="1417638" cy="468313"/>
          </a:xfrm>
          <a:custGeom>
            <a:avLst/>
            <a:gdLst/>
            <a:ahLst/>
            <a:cxnLst>
              <a:cxn ang="0">
                <a:pos x="0" y="159"/>
              </a:cxn>
              <a:cxn ang="0">
                <a:pos x="14" y="184"/>
              </a:cxn>
              <a:cxn ang="0">
                <a:pos x="41" y="208"/>
              </a:cxn>
              <a:cxn ang="0">
                <a:pos x="80" y="229"/>
              </a:cxn>
              <a:cxn ang="0">
                <a:pos x="129" y="251"/>
              </a:cxn>
              <a:cxn ang="0">
                <a:pos x="189" y="265"/>
              </a:cxn>
              <a:cxn ang="0">
                <a:pos x="257" y="280"/>
              </a:cxn>
              <a:cxn ang="0">
                <a:pos x="329" y="288"/>
              </a:cxn>
              <a:cxn ang="0">
                <a:pos x="407" y="292"/>
              </a:cxn>
              <a:cxn ang="0">
                <a:pos x="484" y="292"/>
              </a:cxn>
              <a:cxn ang="0">
                <a:pos x="562" y="288"/>
              </a:cxn>
              <a:cxn ang="0">
                <a:pos x="634" y="278"/>
              </a:cxn>
              <a:cxn ang="0">
                <a:pos x="702" y="265"/>
              </a:cxn>
              <a:cxn ang="0">
                <a:pos x="761" y="250"/>
              </a:cxn>
              <a:cxn ang="0">
                <a:pos x="811" y="229"/>
              </a:cxn>
              <a:cxn ang="0">
                <a:pos x="850" y="208"/>
              </a:cxn>
              <a:cxn ang="0">
                <a:pos x="877" y="184"/>
              </a:cxn>
              <a:cxn ang="0">
                <a:pos x="890" y="159"/>
              </a:cxn>
              <a:cxn ang="0">
                <a:pos x="890" y="134"/>
              </a:cxn>
              <a:cxn ang="0">
                <a:pos x="877" y="109"/>
              </a:cxn>
              <a:cxn ang="0">
                <a:pos x="850" y="84"/>
              </a:cxn>
              <a:cxn ang="0">
                <a:pos x="811" y="61"/>
              </a:cxn>
              <a:cxn ang="0">
                <a:pos x="761" y="42"/>
              </a:cxn>
              <a:cxn ang="0">
                <a:pos x="701" y="25"/>
              </a:cxn>
              <a:cxn ang="0">
                <a:pos x="634" y="13"/>
              </a:cxn>
              <a:cxn ang="0">
                <a:pos x="560" y="4"/>
              </a:cxn>
              <a:cxn ang="0">
                <a:pos x="484" y="0"/>
              </a:cxn>
              <a:cxn ang="0">
                <a:pos x="407" y="0"/>
              </a:cxn>
              <a:cxn ang="0">
                <a:pos x="329" y="4"/>
              </a:cxn>
              <a:cxn ang="0">
                <a:pos x="257" y="13"/>
              </a:cxn>
              <a:cxn ang="0">
                <a:pos x="189" y="25"/>
              </a:cxn>
              <a:cxn ang="0">
                <a:pos x="129" y="42"/>
              </a:cxn>
              <a:cxn ang="0">
                <a:pos x="80" y="61"/>
              </a:cxn>
              <a:cxn ang="0">
                <a:pos x="41" y="84"/>
              </a:cxn>
              <a:cxn ang="0">
                <a:pos x="14" y="109"/>
              </a:cxn>
              <a:cxn ang="0">
                <a:pos x="0" y="134"/>
              </a:cxn>
            </a:cxnLst>
            <a:rect l="0" t="0" r="r" b="b"/>
            <a:pathLst>
              <a:path w="893" h="295">
                <a:moveTo>
                  <a:pt x="0" y="146"/>
                </a:moveTo>
                <a:lnTo>
                  <a:pt x="0" y="159"/>
                </a:lnTo>
                <a:lnTo>
                  <a:pt x="4" y="172"/>
                </a:lnTo>
                <a:lnTo>
                  <a:pt x="14" y="184"/>
                </a:lnTo>
                <a:lnTo>
                  <a:pt x="26" y="197"/>
                </a:lnTo>
                <a:lnTo>
                  <a:pt x="41" y="208"/>
                </a:lnTo>
                <a:lnTo>
                  <a:pt x="58" y="219"/>
                </a:lnTo>
                <a:lnTo>
                  <a:pt x="80" y="229"/>
                </a:lnTo>
                <a:lnTo>
                  <a:pt x="102" y="241"/>
                </a:lnTo>
                <a:lnTo>
                  <a:pt x="129" y="251"/>
                </a:lnTo>
                <a:lnTo>
                  <a:pt x="159" y="259"/>
                </a:lnTo>
                <a:lnTo>
                  <a:pt x="189" y="265"/>
                </a:lnTo>
                <a:lnTo>
                  <a:pt x="222" y="272"/>
                </a:lnTo>
                <a:lnTo>
                  <a:pt x="257" y="280"/>
                </a:lnTo>
                <a:lnTo>
                  <a:pt x="292" y="283"/>
                </a:lnTo>
                <a:lnTo>
                  <a:pt x="329" y="288"/>
                </a:lnTo>
                <a:lnTo>
                  <a:pt x="369" y="290"/>
                </a:lnTo>
                <a:lnTo>
                  <a:pt x="407" y="292"/>
                </a:lnTo>
                <a:lnTo>
                  <a:pt x="445" y="294"/>
                </a:lnTo>
                <a:lnTo>
                  <a:pt x="484" y="292"/>
                </a:lnTo>
                <a:lnTo>
                  <a:pt x="522" y="290"/>
                </a:lnTo>
                <a:lnTo>
                  <a:pt x="562" y="288"/>
                </a:lnTo>
                <a:lnTo>
                  <a:pt x="599" y="283"/>
                </a:lnTo>
                <a:lnTo>
                  <a:pt x="634" y="278"/>
                </a:lnTo>
                <a:lnTo>
                  <a:pt x="669" y="272"/>
                </a:lnTo>
                <a:lnTo>
                  <a:pt x="702" y="265"/>
                </a:lnTo>
                <a:lnTo>
                  <a:pt x="732" y="259"/>
                </a:lnTo>
                <a:lnTo>
                  <a:pt x="761" y="250"/>
                </a:lnTo>
                <a:lnTo>
                  <a:pt x="788" y="241"/>
                </a:lnTo>
                <a:lnTo>
                  <a:pt x="811" y="229"/>
                </a:lnTo>
                <a:lnTo>
                  <a:pt x="833" y="219"/>
                </a:lnTo>
                <a:lnTo>
                  <a:pt x="850" y="208"/>
                </a:lnTo>
                <a:lnTo>
                  <a:pt x="866" y="197"/>
                </a:lnTo>
                <a:lnTo>
                  <a:pt x="877" y="184"/>
                </a:lnTo>
                <a:lnTo>
                  <a:pt x="884" y="171"/>
                </a:lnTo>
                <a:lnTo>
                  <a:pt x="890" y="159"/>
                </a:lnTo>
                <a:lnTo>
                  <a:pt x="892" y="146"/>
                </a:lnTo>
                <a:lnTo>
                  <a:pt x="890" y="134"/>
                </a:lnTo>
                <a:lnTo>
                  <a:pt x="884" y="121"/>
                </a:lnTo>
                <a:lnTo>
                  <a:pt x="877" y="109"/>
                </a:lnTo>
                <a:lnTo>
                  <a:pt x="865" y="96"/>
                </a:lnTo>
                <a:lnTo>
                  <a:pt x="850" y="84"/>
                </a:lnTo>
                <a:lnTo>
                  <a:pt x="833" y="73"/>
                </a:lnTo>
                <a:lnTo>
                  <a:pt x="811" y="61"/>
                </a:lnTo>
                <a:lnTo>
                  <a:pt x="788" y="51"/>
                </a:lnTo>
                <a:lnTo>
                  <a:pt x="761" y="42"/>
                </a:lnTo>
                <a:lnTo>
                  <a:pt x="732" y="32"/>
                </a:lnTo>
                <a:lnTo>
                  <a:pt x="701" y="25"/>
                </a:lnTo>
                <a:lnTo>
                  <a:pt x="669" y="19"/>
                </a:lnTo>
                <a:lnTo>
                  <a:pt x="634" y="13"/>
                </a:lnTo>
                <a:lnTo>
                  <a:pt x="599" y="7"/>
                </a:lnTo>
                <a:lnTo>
                  <a:pt x="560" y="4"/>
                </a:lnTo>
                <a:lnTo>
                  <a:pt x="522" y="1"/>
                </a:lnTo>
                <a:lnTo>
                  <a:pt x="484" y="0"/>
                </a:lnTo>
                <a:lnTo>
                  <a:pt x="445" y="0"/>
                </a:lnTo>
                <a:lnTo>
                  <a:pt x="407" y="0"/>
                </a:lnTo>
                <a:lnTo>
                  <a:pt x="369" y="1"/>
                </a:lnTo>
                <a:lnTo>
                  <a:pt x="329" y="4"/>
                </a:lnTo>
                <a:lnTo>
                  <a:pt x="292" y="7"/>
                </a:lnTo>
                <a:lnTo>
                  <a:pt x="257" y="13"/>
                </a:lnTo>
                <a:lnTo>
                  <a:pt x="222" y="19"/>
                </a:lnTo>
                <a:lnTo>
                  <a:pt x="189" y="25"/>
                </a:lnTo>
                <a:lnTo>
                  <a:pt x="159" y="33"/>
                </a:lnTo>
                <a:lnTo>
                  <a:pt x="129" y="42"/>
                </a:lnTo>
                <a:lnTo>
                  <a:pt x="102" y="51"/>
                </a:lnTo>
                <a:lnTo>
                  <a:pt x="80" y="61"/>
                </a:lnTo>
                <a:lnTo>
                  <a:pt x="58" y="73"/>
                </a:lnTo>
                <a:lnTo>
                  <a:pt x="41" y="84"/>
                </a:lnTo>
                <a:lnTo>
                  <a:pt x="26" y="96"/>
                </a:lnTo>
                <a:lnTo>
                  <a:pt x="14" y="109"/>
                </a:lnTo>
                <a:lnTo>
                  <a:pt x="4" y="121"/>
                </a:lnTo>
                <a:lnTo>
                  <a:pt x="0" y="134"/>
                </a:lnTo>
                <a:lnTo>
                  <a:pt x="0" y="14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18" name="Rectangle 18"/>
          <p:cNvSpPr>
            <a:spLocks noChangeArrowheads="1"/>
          </p:cNvSpPr>
          <p:nvPr/>
        </p:nvSpPr>
        <p:spPr bwMode="auto">
          <a:xfrm>
            <a:off x="5408613" y="1682750"/>
            <a:ext cx="1375378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hourly_wages</a:t>
            </a:r>
          </a:p>
        </p:txBody>
      </p:sp>
      <p:sp>
        <p:nvSpPr>
          <p:cNvPr id="51219" name="Line 19"/>
          <p:cNvSpPr>
            <a:spLocks noChangeShapeType="1"/>
          </p:cNvSpPr>
          <p:nvPr/>
        </p:nvSpPr>
        <p:spPr bwMode="auto">
          <a:xfrm>
            <a:off x="6237288" y="2078038"/>
            <a:ext cx="1143000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0" name="Freeform 20"/>
          <p:cNvSpPr>
            <a:spLocks/>
          </p:cNvSpPr>
          <p:nvPr/>
        </p:nvSpPr>
        <p:spPr bwMode="auto">
          <a:xfrm>
            <a:off x="9372600" y="2057400"/>
            <a:ext cx="1085850" cy="431800"/>
          </a:xfrm>
          <a:custGeom>
            <a:avLst/>
            <a:gdLst/>
            <a:ahLst/>
            <a:cxnLst>
              <a:cxn ang="0">
                <a:pos x="1" y="147"/>
              </a:cxn>
              <a:cxn ang="0">
                <a:pos x="10" y="170"/>
              </a:cxn>
              <a:cxn ang="0">
                <a:pos x="31" y="192"/>
              </a:cxn>
              <a:cxn ang="0">
                <a:pos x="61" y="213"/>
              </a:cxn>
              <a:cxn ang="0">
                <a:pos x="98" y="231"/>
              </a:cxn>
              <a:cxn ang="0">
                <a:pos x="144" y="247"/>
              </a:cxn>
              <a:cxn ang="0">
                <a:pos x="196" y="258"/>
              </a:cxn>
              <a:cxn ang="0">
                <a:pos x="251" y="267"/>
              </a:cxn>
              <a:cxn ang="0">
                <a:pos x="310" y="271"/>
              </a:cxn>
              <a:cxn ang="0">
                <a:pos x="369" y="271"/>
              </a:cxn>
              <a:cxn ang="0">
                <a:pos x="428" y="265"/>
              </a:cxn>
              <a:cxn ang="0">
                <a:pos x="485" y="258"/>
              </a:cxn>
              <a:cxn ang="0">
                <a:pos x="536" y="247"/>
              </a:cxn>
              <a:cxn ang="0">
                <a:pos x="582" y="231"/>
              </a:cxn>
              <a:cxn ang="0">
                <a:pos x="621" y="213"/>
              </a:cxn>
              <a:cxn ang="0">
                <a:pos x="650" y="192"/>
              </a:cxn>
              <a:cxn ang="0">
                <a:pos x="671" y="170"/>
              </a:cxn>
              <a:cxn ang="0">
                <a:pos x="681" y="147"/>
              </a:cxn>
              <a:cxn ang="0">
                <a:pos x="681" y="123"/>
              </a:cxn>
              <a:cxn ang="0">
                <a:pos x="671" y="100"/>
              </a:cxn>
              <a:cxn ang="0">
                <a:pos x="650" y="79"/>
              </a:cxn>
              <a:cxn ang="0">
                <a:pos x="621" y="58"/>
              </a:cxn>
              <a:cxn ang="0">
                <a:pos x="582" y="39"/>
              </a:cxn>
              <a:cxn ang="0">
                <a:pos x="536" y="25"/>
              </a:cxn>
              <a:cxn ang="0">
                <a:pos x="485" y="12"/>
              </a:cxn>
              <a:cxn ang="0">
                <a:pos x="428" y="4"/>
              </a:cxn>
              <a:cxn ang="0">
                <a:pos x="369" y="1"/>
              </a:cxn>
              <a:cxn ang="0">
                <a:pos x="310" y="1"/>
              </a:cxn>
              <a:cxn ang="0">
                <a:pos x="251" y="4"/>
              </a:cxn>
              <a:cxn ang="0">
                <a:pos x="196" y="12"/>
              </a:cxn>
              <a:cxn ang="0">
                <a:pos x="144" y="25"/>
              </a:cxn>
              <a:cxn ang="0">
                <a:pos x="98" y="40"/>
              </a:cxn>
              <a:cxn ang="0">
                <a:pos x="60" y="58"/>
              </a:cxn>
              <a:cxn ang="0">
                <a:pos x="31" y="79"/>
              </a:cxn>
              <a:cxn ang="0">
                <a:pos x="10" y="100"/>
              </a:cxn>
              <a:cxn ang="0">
                <a:pos x="1" y="123"/>
              </a:cxn>
            </a:cxnLst>
            <a:rect l="0" t="0" r="r" b="b"/>
            <a:pathLst>
              <a:path w="684" h="272">
                <a:moveTo>
                  <a:pt x="0" y="136"/>
                </a:moveTo>
                <a:lnTo>
                  <a:pt x="1" y="147"/>
                </a:lnTo>
                <a:lnTo>
                  <a:pt x="3" y="158"/>
                </a:lnTo>
                <a:lnTo>
                  <a:pt x="10" y="170"/>
                </a:lnTo>
                <a:lnTo>
                  <a:pt x="19" y="181"/>
                </a:lnTo>
                <a:lnTo>
                  <a:pt x="31" y="192"/>
                </a:lnTo>
                <a:lnTo>
                  <a:pt x="44" y="204"/>
                </a:lnTo>
                <a:lnTo>
                  <a:pt x="61" y="213"/>
                </a:lnTo>
                <a:lnTo>
                  <a:pt x="77" y="222"/>
                </a:lnTo>
                <a:lnTo>
                  <a:pt x="98" y="231"/>
                </a:lnTo>
                <a:lnTo>
                  <a:pt x="120" y="239"/>
                </a:lnTo>
                <a:lnTo>
                  <a:pt x="144" y="247"/>
                </a:lnTo>
                <a:lnTo>
                  <a:pt x="169" y="252"/>
                </a:lnTo>
                <a:lnTo>
                  <a:pt x="196" y="258"/>
                </a:lnTo>
                <a:lnTo>
                  <a:pt x="224" y="263"/>
                </a:lnTo>
                <a:lnTo>
                  <a:pt x="251" y="267"/>
                </a:lnTo>
                <a:lnTo>
                  <a:pt x="281" y="269"/>
                </a:lnTo>
                <a:lnTo>
                  <a:pt x="310" y="271"/>
                </a:lnTo>
                <a:lnTo>
                  <a:pt x="339" y="271"/>
                </a:lnTo>
                <a:lnTo>
                  <a:pt x="369" y="271"/>
                </a:lnTo>
                <a:lnTo>
                  <a:pt x="399" y="269"/>
                </a:lnTo>
                <a:lnTo>
                  <a:pt x="428" y="265"/>
                </a:lnTo>
                <a:lnTo>
                  <a:pt x="457" y="263"/>
                </a:lnTo>
                <a:lnTo>
                  <a:pt x="485" y="258"/>
                </a:lnTo>
                <a:lnTo>
                  <a:pt x="512" y="252"/>
                </a:lnTo>
                <a:lnTo>
                  <a:pt x="536" y="247"/>
                </a:lnTo>
                <a:lnTo>
                  <a:pt x="559" y="239"/>
                </a:lnTo>
                <a:lnTo>
                  <a:pt x="582" y="231"/>
                </a:lnTo>
                <a:lnTo>
                  <a:pt x="601" y="222"/>
                </a:lnTo>
                <a:lnTo>
                  <a:pt x="621" y="213"/>
                </a:lnTo>
                <a:lnTo>
                  <a:pt x="636" y="204"/>
                </a:lnTo>
                <a:lnTo>
                  <a:pt x="650" y="192"/>
                </a:lnTo>
                <a:lnTo>
                  <a:pt x="662" y="181"/>
                </a:lnTo>
                <a:lnTo>
                  <a:pt x="671" y="170"/>
                </a:lnTo>
                <a:lnTo>
                  <a:pt x="677" y="158"/>
                </a:lnTo>
                <a:lnTo>
                  <a:pt x="681" y="147"/>
                </a:lnTo>
                <a:lnTo>
                  <a:pt x="683" y="136"/>
                </a:lnTo>
                <a:lnTo>
                  <a:pt x="681" y="123"/>
                </a:lnTo>
                <a:lnTo>
                  <a:pt x="677" y="112"/>
                </a:lnTo>
                <a:lnTo>
                  <a:pt x="671" y="100"/>
                </a:lnTo>
                <a:lnTo>
                  <a:pt x="662" y="88"/>
                </a:lnTo>
                <a:lnTo>
                  <a:pt x="650" y="79"/>
                </a:lnTo>
                <a:lnTo>
                  <a:pt x="636" y="69"/>
                </a:lnTo>
                <a:lnTo>
                  <a:pt x="621" y="58"/>
                </a:lnTo>
                <a:lnTo>
                  <a:pt x="601" y="48"/>
                </a:lnTo>
                <a:lnTo>
                  <a:pt x="582" y="39"/>
                </a:lnTo>
                <a:lnTo>
                  <a:pt x="559" y="31"/>
                </a:lnTo>
                <a:lnTo>
                  <a:pt x="536" y="25"/>
                </a:lnTo>
                <a:lnTo>
                  <a:pt x="511" y="19"/>
                </a:lnTo>
                <a:lnTo>
                  <a:pt x="485" y="12"/>
                </a:lnTo>
                <a:lnTo>
                  <a:pt x="457" y="9"/>
                </a:lnTo>
                <a:lnTo>
                  <a:pt x="428" y="4"/>
                </a:lnTo>
                <a:lnTo>
                  <a:pt x="399" y="2"/>
                </a:lnTo>
                <a:lnTo>
                  <a:pt x="369" y="1"/>
                </a:lnTo>
                <a:lnTo>
                  <a:pt x="339" y="0"/>
                </a:lnTo>
                <a:lnTo>
                  <a:pt x="310" y="1"/>
                </a:lnTo>
                <a:lnTo>
                  <a:pt x="281" y="2"/>
                </a:lnTo>
                <a:lnTo>
                  <a:pt x="251" y="4"/>
                </a:lnTo>
                <a:lnTo>
                  <a:pt x="224" y="9"/>
                </a:lnTo>
                <a:lnTo>
                  <a:pt x="196" y="12"/>
                </a:lnTo>
                <a:lnTo>
                  <a:pt x="169" y="19"/>
                </a:lnTo>
                <a:lnTo>
                  <a:pt x="144" y="25"/>
                </a:lnTo>
                <a:lnTo>
                  <a:pt x="120" y="31"/>
                </a:lnTo>
                <a:lnTo>
                  <a:pt x="98" y="40"/>
                </a:lnTo>
                <a:lnTo>
                  <a:pt x="77" y="48"/>
                </a:lnTo>
                <a:lnTo>
                  <a:pt x="60" y="58"/>
                </a:lnTo>
                <a:lnTo>
                  <a:pt x="44" y="69"/>
                </a:lnTo>
                <a:lnTo>
                  <a:pt x="31" y="79"/>
                </a:lnTo>
                <a:lnTo>
                  <a:pt x="19" y="88"/>
                </a:lnTo>
                <a:lnTo>
                  <a:pt x="10" y="100"/>
                </a:lnTo>
                <a:lnTo>
                  <a:pt x="3" y="113"/>
                </a:lnTo>
                <a:lnTo>
                  <a:pt x="1" y="123"/>
                </a:lnTo>
                <a:lnTo>
                  <a:pt x="0" y="13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1" name="Freeform 21"/>
          <p:cNvSpPr>
            <a:spLocks/>
          </p:cNvSpPr>
          <p:nvPr/>
        </p:nvSpPr>
        <p:spPr bwMode="auto">
          <a:xfrm>
            <a:off x="6858000" y="1600201"/>
            <a:ext cx="1525588" cy="481013"/>
          </a:xfrm>
          <a:custGeom>
            <a:avLst/>
            <a:gdLst/>
            <a:ahLst/>
            <a:cxnLst>
              <a:cxn ang="0">
                <a:pos x="1" y="164"/>
              </a:cxn>
              <a:cxn ang="0">
                <a:pos x="17" y="189"/>
              </a:cxn>
              <a:cxn ang="0">
                <a:pos x="46" y="215"/>
              </a:cxn>
              <a:cxn ang="0">
                <a:pos x="85" y="237"/>
              </a:cxn>
              <a:cxn ang="0">
                <a:pos x="139" y="258"/>
              </a:cxn>
              <a:cxn ang="0">
                <a:pos x="205" y="274"/>
              </a:cxn>
              <a:cxn ang="0">
                <a:pos x="277" y="287"/>
              </a:cxn>
              <a:cxn ang="0">
                <a:pos x="355" y="296"/>
              </a:cxn>
              <a:cxn ang="0">
                <a:pos x="438" y="302"/>
              </a:cxn>
              <a:cxn ang="0">
                <a:pos x="520" y="302"/>
              </a:cxn>
              <a:cxn ang="0">
                <a:pos x="604" y="295"/>
              </a:cxn>
              <a:cxn ang="0">
                <a:pos x="682" y="287"/>
              </a:cxn>
              <a:cxn ang="0">
                <a:pos x="754" y="274"/>
              </a:cxn>
              <a:cxn ang="0">
                <a:pos x="820" y="258"/>
              </a:cxn>
              <a:cxn ang="0">
                <a:pos x="873" y="237"/>
              </a:cxn>
              <a:cxn ang="0">
                <a:pos x="916" y="215"/>
              </a:cxn>
              <a:cxn ang="0">
                <a:pos x="942" y="189"/>
              </a:cxn>
              <a:cxn ang="0">
                <a:pos x="958" y="164"/>
              </a:cxn>
              <a:cxn ang="0">
                <a:pos x="958" y="137"/>
              </a:cxn>
              <a:cxn ang="0">
                <a:pos x="942" y="112"/>
              </a:cxn>
              <a:cxn ang="0">
                <a:pos x="916" y="87"/>
              </a:cxn>
              <a:cxn ang="0">
                <a:pos x="871" y="65"/>
              </a:cxn>
              <a:cxn ang="0">
                <a:pos x="820" y="43"/>
              </a:cxn>
              <a:cxn ang="0">
                <a:pos x="754" y="28"/>
              </a:cxn>
              <a:cxn ang="0">
                <a:pos x="682" y="14"/>
              </a:cxn>
              <a:cxn ang="0">
                <a:pos x="604" y="6"/>
              </a:cxn>
              <a:cxn ang="0">
                <a:pos x="520" y="1"/>
              </a:cxn>
              <a:cxn ang="0">
                <a:pos x="438" y="1"/>
              </a:cxn>
              <a:cxn ang="0">
                <a:pos x="355" y="6"/>
              </a:cxn>
              <a:cxn ang="0">
                <a:pos x="277" y="14"/>
              </a:cxn>
              <a:cxn ang="0">
                <a:pos x="205" y="28"/>
              </a:cxn>
              <a:cxn ang="0">
                <a:pos x="139" y="44"/>
              </a:cxn>
              <a:cxn ang="0">
                <a:pos x="85" y="65"/>
              </a:cxn>
              <a:cxn ang="0">
                <a:pos x="46" y="87"/>
              </a:cxn>
              <a:cxn ang="0">
                <a:pos x="17" y="112"/>
              </a:cxn>
              <a:cxn ang="0">
                <a:pos x="1" y="137"/>
              </a:cxn>
            </a:cxnLst>
            <a:rect l="0" t="0" r="r" b="b"/>
            <a:pathLst>
              <a:path w="961" h="303">
                <a:moveTo>
                  <a:pt x="0" y="152"/>
                </a:moveTo>
                <a:lnTo>
                  <a:pt x="1" y="164"/>
                </a:lnTo>
                <a:lnTo>
                  <a:pt x="7" y="177"/>
                </a:lnTo>
                <a:lnTo>
                  <a:pt x="17" y="189"/>
                </a:lnTo>
                <a:lnTo>
                  <a:pt x="28" y="203"/>
                </a:lnTo>
                <a:lnTo>
                  <a:pt x="46" y="215"/>
                </a:lnTo>
                <a:lnTo>
                  <a:pt x="63" y="226"/>
                </a:lnTo>
                <a:lnTo>
                  <a:pt x="85" y="237"/>
                </a:lnTo>
                <a:lnTo>
                  <a:pt x="113" y="247"/>
                </a:lnTo>
                <a:lnTo>
                  <a:pt x="139" y="258"/>
                </a:lnTo>
                <a:lnTo>
                  <a:pt x="172" y="266"/>
                </a:lnTo>
                <a:lnTo>
                  <a:pt x="205" y="274"/>
                </a:lnTo>
                <a:lnTo>
                  <a:pt x="241" y="281"/>
                </a:lnTo>
                <a:lnTo>
                  <a:pt x="277" y="287"/>
                </a:lnTo>
                <a:lnTo>
                  <a:pt x="315" y="292"/>
                </a:lnTo>
                <a:lnTo>
                  <a:pt x="355" y="296"/>
                </a:lnTo>
                <a:lnTo>
                  <a:pt x="396" y="299"/>
                </a:lnTo>
                <a:lnTo>
                  <a:pt x="438" y="302"/>
                </a:lnTo>
                <a:lnTo>
                  <a:pt x="481" y="302"/>
                </a:lnTo>
                <a:lnTo>
                  <a:pt x="520" y="302"/>
                </a:lnTo>
                <a:lnTo>
                  <a:pt x="563" y="299"/>
                </a:lnTo>
                <a:lnTo>
                  <a:pt x="604" y="295"/>
                </a:lnTo>
                <a:lnTo>
                  <a:pt x="643" y="292"/>
                </a:lnTo>
                <a:lnTo>
                  <a:pt x="682" y="287"/>
                </a:lnTo>
                <a:lnTo>
                  <a:pt x="720" y="281"/>
                </a:lnTo>
                <a:lnTo>
                  <a:pt x="754" y="274"/>
                </a:lnTo>
                <a:lnTo>
                  <a:pt x="787" y="266"/>
                </a:lnTo>
                <a:lnTo>
                  <a:pt x="820" y="258"/>
                </a:lnTo>
                <a:lnTo>
                  <a:pt x="848" y="247"/>
                </a:lnTo>
                <a:lnTo>
                  <a:pt x="873" y="237"/>
                </a:lnTo>
                <a:lnTo>
                  <a:pt x="894" y="226"/>
                </a:lnTo>
                <a:lnTo>
                  <a:pt x="916" y="215"/>
                </a:lnTo>
                <a:lnTo>
                  <a:pt x="930" y="203"/>
                </a:lnTo>
                <a:lnTo>
                  <a:pt x="942" y="189"/>
                </a:lnTo>
                <a:lnTo>
                  <a:pt x="952" y="177"/>
                </a:lnTo>
                <a:lnTo>
                  <a:pt x="958" y="164"/>
                </a:lnTo>
                <a:lnTo>
                  <a:pt x="960" y="152"/>
                </a:lnTo>
                <a:lnTo>
                  <a:pt x="958" y="137"/>
                </a:lnTo>
                <a:lnTo>
                  <a:pt x="952" y="124"/>
                </a:lnTo>
                <a:lnTo>
                  <a:pt x="942" y="112"/>
                </a:lnTo>
                <a:lnTo>
                  <a:pt x="930" y="98"/>
                </a:lnTo>
                <a:lnTo>
                  <a:pt x="916" y="87"/>
                </a:lnTo>
                <a:lnTo>
                  <a:pt x="894" y="76"/>
                </a:lnTo>
                <a:lnTo>
                  <a:pt x="871" y="65"/>
                </a:lnTo>
                <a:lnTo>
                  <a:pt x="848" y="54"/>
                </a:lnTo>
                <a:lnTo>
                  <a:pt x="820" y="43"/>
                </a:lnTo>
                <a:lnTo>
                  <a:pt x="787" y="34"/>
                </a:lnTo>
                <a:lnTo>
                  <a:pt x="754" y="28"/>
                </a:lnTo>
                <a:lnTo>
                  <a:pt x="717" y="21"/>
                </a:lnTo>
                <a:lnTo>
                  <a:pt x="682" y="14"/>
                </a:lnTo>
                <a:lnTo>
                  <a:pt x="643" y="10"/>
                </a:lnTo>
                <a:lnTo>
                  <a:pt x="604" y="6"/>
                </a:lnTo>
                <a:lnTo>
                  <a:pt x="563" y="3"/>
                </a:lnTo>
                <a:lnTo>
                  <a:pt x="520" y="1"/>
                </a:lnTo>
                <a:lnTo>
                  <a:pt x="478" y="0"/>
                </a:lnTo>
                <a:lnTo>
                  <a:pt x="438" y="1"/>
                </a:lnTo>
                <a:lnTo>
                  <a:pt x="396" y="3"/>
                </a:lnTo>
                <a:lnTo>
                  <a:pt x="355" y="6"/>
                </a:lnTo>
                <a:lnTo>
                  <a:pt x="315" y="10"/>
                </a:lnTo>
                <a:lnTo>
                  <a:pt x="277" y="14"/>
                </a:lnTo>
                <a:lnTo>
                  <a:pt x="239" y="21"/>
                </a:lnTo>
                <a:lnTo>
                  <a:pt x="205" y="28"/>
                </a:lnTo>
                <a:lnTo>
                  <a:pt x="172" y="34"/>
                </a:lnTo>
                <a:lnTo>
                  <a:pt x="139" y="44"/>
                </a:lnTo>
                <a:lnTo>
                  <a:pt x="113" y="54"/>
                </a:lnTo>
                <a:lnTo>
                  <a:pt x="85" y="65"/>
                </a:lnTo>
                <a:lnTo>
                  <a:pt x="63" y="76"/>
                </a:lnTo>
                <a:lnTo>
                  <a:pt x="46" y="87"/>
                </a:lnTo>
                <a:lnTo>
                  <a:pt x="28" y="98"/>
                </a:lnTo>
                <a:lnTo>
                  <a:pt x="17" y="112"/>
                </a:lnTo>
                <a:lnTo>
                  <a:pt x="7" y="125"/>
                </a:lnTo>
                <a:lnTo>
                  <a:pt x="1" y="137"/>
                </a:lnTo>
                <a:lnTo>
                  <a:pt x="0" y="15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2" name="Freeform 22"/>
          <p:cNvSpPr>
            <a:spLocks/>
          </p:cNvSpPr>
          <p:nvPr/>
        </p:nvSpPr>
        <p:spPr bwMode="auto">
          <a:xfrm>
            <a:off x="7258050" y="2740025"/>
            <a:ext cx="1284288" cy="431800"/>
          </a:xfrm>
          <a:custGeom>
            <a:avLst/>
            <a:gdLst/>
            <a:ahLst/>
            <a:cxnLst>
              <a:cxn ang="0">
                <a:pos x="808" y="271"/>
              </a:cxn>
              <a:cxn ang="0">
                <a:pos x="808" y="0"/>
              </a:cxn>
              <a:cxn ang="0">
                <a:pos x="0" y="0"/>
              </a:cxn>
              <a:cxn ang="0">
                <a:pos x="0" y="271"/>
              </a:cxn>
              <a:cxn ang="0">
                <a:pos x="808" y="271"/>
              </a:cxn>
            </a:cxnLst>
            <a:rect l="0" t="0" r="r" b="b"/>
            <a:pathLst>
              <a:path w="809" h="272">
                <a:moveTo>
                  <a:pt x="808" y="271"/>
                </a:moveTo>
                <a:lnTo>
                  <a:pt x="808" y="0"/>
                </a:lnTo>
                <a:lnTo>
                  <a:pt x="0" y="0"/>
                </a:lnTo>
                <a:lnTo>
                  <a:pt x="0" y="271"/>
                </a:lnTo>
                <a:lnTo>
                  <a:pt x="808" y="27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3" name="Freeform 23"/>
          <p:cNvSpPr>
            <a:spLocks/>
          </p:cNvSpPr>
          <p:nvPr/>
        </p:nvSpPr>
        <p:spPr bwMode="auto">
          <a:xfrm>
            <a:off x="9101138" y="2740025"/>
            <a:ext cx="1446212" cy="414338"/>
          </a:xfrm>
          <a:custGeom>
            <a:avLst/>
            <a:gdLst/>
            <a:ahLst/>
            <a:cxnLst>
              <a:cxn ang="0">
                <a:pos x="910" y="260"/>
              </a:cxn>
              <a:cxn ang="0">
                <a:pos x="910" y="0"/>
              </a:cxn>
              <a:cxn ang="0">
                <a:pos x="0" y="0"/>
              </a:cxn>
              <a:cxn ang="0">
                <a:pos x="0" y="260"/>
              </a:cxn>
              <a:cxn ang="0">
                <a:pos x="910" y="260"/>
              </a:cxn>
            </a:cxnLst>
            <a:rect l="0" t="0" r="r" b="b"/>
            <a:pathLst>
              <a:path w="911" h="261">
                <a:moveTo>
                  <a:pt x="910" y="260"/>
                </a:moveTo>
                <a:lnTo>
                  <a:pt x="910" y="0"/>
                </a:lnTo>
                <a:lnTo>
                  <a:pt x="0" y="0"/>
                </a:lnTo>
                <a:lnTo>
                  <a:pt x="0" y="260"/>
                </a:lnTo>
                <a:lnTo>
                  <a:pt x="910" y="26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4" name="Freeform 24"/>
          <p:cNvSpPr>
            <a:spLocks/>
          </p:cNvSpPr>
          <p:nvPr/>
        </p:nvSpPr>
        <p:spPr bwMode="auto">
          <a:xfrm>
            <a:off x="8499476" y="1727200"/>
            <a:ext cx="722313" cy="484188"/>
          </a:xfrm>
          <a:custGeom>
            <a:avLst/>
            <a:gdLst/>
            <a:ahLst/>
            <a:cxnLst>
              <a:cxn ang="0">
                <a:pos x="226" y="0"/>
              </a:cxn>
              <a:cxn ang="0">
                <a:pos x="454" y="304"/>
              </a:cxn>
              <a:cxn ang="0">
                <a:pos x="0" y="304"/>
              </a:cxn>
              <a:cxn ang="0">
                <a:pos x="226" y="0"/>
              </a:cxn>
            </a:cxnLst>
            <a:rect l="0" t="0" r="r" b="b"/>
            <a:pathLst>
              <a:path w="455" h="305">
                <a:moveTo>
                  <a:pt x="226" y="0"/>
                </a:moveTo>
                <a:lnTo>
                  <a:pt x="454" y="304"/>
                </a:lnTo>
                <a:lnTo>
                  <a:pt x="0" y="304"/>
                </a:lnTo>
                <a:lnTo>
                  <a:pt x="226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8618539" y="1933575"/>
            <a:ext cx="48250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chemeClr val="accent2"/>
                </a:solidFill>
                <a:latin typeface="Arial" pitchFamily="34" charset="0"/>
              </a:rPr>
              <a:t>ISA</a:t>
            </a:r>
          </a:p>
        </p:txBody>
      </p:sp>
      <p:sp>
        <p:nvSpPr>
          <p:cNvPr id="51226" name="Rectangle 26"/>
          <p:cNvSpPr>
            <a:spLocks noChangeArrowheads="1"/>
          </p:cNvSpPr>
          <p:nvPr/>
        </p:nvSpPr>
        <p:spPr bwMode="auto">
          <a:xfrm>
            <a:off x="7240589" y="2822575"/>
            <a:ext cx="1338509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Hourly_Emps</a:t>
            </a:r>
          </a:p>
        </p:txBody>
      </p:sp>
      <p:sp>
        <p:nvSpPr>
          <p:cNvPr id="51227" name="Rectangle 27"/>
          <p:cNvSpPr>
            <a:spLocks noChangeArrowheads="1"/>
          </p:cNvSpPr>
          <p:nvPr/>
        </p:nvSpPr>
        <p:spPr bwMode="auto">
          <a:xfrm>
            <a:off x="9348788" y="2128838"/>
            <a:ext cx="104676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contractid</a:t>
            </a:r>
          </a:p>
        </p:txBody>
      </p:sp>
      <p:sp>
        <p:nvSpPr>
          <p:cNvPr id="51228" name="Rectangle 28"/>
          <p:cNvSpPr>
            <a:spLocks noChangeArrowheads="1"/>
          </p:cNvSpPr>
          <p:nvPr/>
        </p:nvSpPr>
        <p:spPr bwMode="auto">
          <a:xfrm>
            <a:off x="6931026" y="1673225"/>
            <a:ext cx="140583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hours_worked</a:t>
            </a:r>
          </a:p>
        </p:txBody>
      </p:sp>
      <p:sp>
        <p:nvSpPr>
          <p:cNvPr id="51229" name="Line 29"/>
          <p:cNvSpPr>
            <a:spLocks noChangeShapeType="1"/>
          </p:cNvSpPr>
          <p:nvPr/>
        </p:nvSpPr>
        <p:spPr bwMode="auto">
          <a:xfrm flipH="1">
            <a:off x="7913688" y="2195514"/>
            <a:ext cx="774700" cy="5349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30" name="Line 30"/>
          <p:cNvSpPr>
            <a:spLocks noChangeShapeType="1"/>
          </p:cNvSpPr>
          <p:nvPr/>
        </p:nvSpPr>
        <p:spPr bwMode="auto">
          <a:xfrm>
            <a:off x="8939213" y="2195514"/>
            <a:ext cx="785812" cy="5349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31" name="Line 31"/>
          <p:cNvSpPr>
            <a:spLocks noChangeShapeType="1"/>
          </p:cNvSpPr>
          <p:nvPr/>
        </p:nvSpPr>
        <p:spPr bwMode="auto">
          <a:xfrm>
            <a:off x="9907588" y="2516188"/>
            <a:ext cx="0" cy="228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32" name="Line 32"/>
          <p:cNvSpPr>
            <a:spLocks noChangeShapeType="1"/>
          </p:cNvSpPr>
          <p:nvPr/>
        </p:nvSpPr>
        <p:spPr bwMode="auto">
          <a:xfrm>
            <a:off x="7600950" y="2078038"/>
            <a:ext cx="0" cy="6524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1233" name="Line 33"/>
          <p:cNvSpPr>
            <a:spLocks noChangeShapeType="1"/>
          </p:cNvSpPr>
          <p:nvPr/>
        </p:nvSpPr>
        <p:spPr bwMode="auto">
          <a:xfrm flipV="1">
            <a:off x="8839200" y="1441450"/>
            <a:ext cx="0" cy="3175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8A78630-F14D-0FF6-DFF8-7C219590C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" y="381000"/>
            <a:ext cx="905256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3600" dirty="0">
                <a:solidFill>
                  <a:srgbClr val="C00000"/>
                </a:solidFill>
              </a:rPr>
              <a:t>Extended ER </a:t>
            </a:r>
          </a:p>
          <a:p>
            <a:pPr algn="l"/>
            <a:r>
              <a:rPr lang="en-US" sz="3600" dirty="0">
                <a:solidFill>
                  <a:srgbClr val="C00000"/>
                </a:solidFill>
              </a:rPr>
              <a:t>ISA (`is a’) Hierarchies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9023350" y="2781300"/>
            <a:ext cx="1506824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Contract_Emps</a:t>
            </a:r>
          </a:p>
        </p:txBody>
      </p:sp>
      <p:sp>
        <p:nvSpPr>
          <p:cNvPr id="50182" name="Freeform 6"/>
          <p:cNvSpPr>
            <a:spLocks/>
          </p:cNvSpPr>
          <p:nvPr/>
        </p:nvSpPr>
        <p:spPr bwMode="auto">
          <a:xfrm>
            <a:off x="7305675" y="400051"/>
            <a:ext cx="1055688" cy="390525"/>
          </a:xfrm>
          <a:custGeom>
            <a:avLst/>
            <a:gdLst/>
            <a:ahLst/>
            <a:cxnLst>
              <a:cxn ang="0">
                <a:pos x="662" y="111"/>
              </a:cxn>
              <a:cxn ang="0">
                <a:pos x="653" y="90"/>
              </a:cxn>
              <a:cxn ang="0">
                <a:pos x="633" y="70"/>
              </a:cxn>
              <a:cxn ang="0">
                <a:pos x="604" y="52"/>
              </a:cxn>
              <a:cxn ang="0">
                <a:pos x="567" y="35"/>
              </a:cxn>
              <a:cxn ang="0">
                <a:pos x="522" y="23"/>
              </a:cxn>
              <a:cxn ang="0">
                <a:pos x="473" y="11"/>
              </a:cxn>
              <a:cxn ang="0">
                <a:pos x="418" y="4"/>
              </a:cxn>
              <a:cxn ang="0">
                <a:pos x="361" y="1"/>
              </a:cxn>
              <a:cxn ang="0">
                <a:pos x="303" y="1"/>
              </a:cxn>
              <a:cxn ang="0">
                <a:pos x="246" y="4"/>
              </a:cxn>
              <a:cxn ang="0">
                <a:pos x="192" y="11"/>
              </a:cxn>
              <a:cxn ang="0">
                <a:pos x="141" y="23"/>
              </a:cxn>
              <a:cxn ang="0">
                <a:pos x="98" y="35"/>
              </a:cxn>
              <a:cxn ang="0">
                <a:pos x="60" y="52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4"/>
              </a:cxn>
              <a:cxn ang="0">
                <a:pos x="60" y="193"/>
              </a:cxn>
              <a:cxn ang="0">
                <a:pos x="98" y="209"/>
              </a:cxn>
              <a:cxn ang="0">
                <a:pos x="141" y="223"/>
              </a:cxn>
              <a:cxn ang="0">
                <a:pos x="192" y="233"/>
              </a:cxn>
              <a:cxn ang="0">
                <a:pos x="246" y="240"/>
              </a:cxn>
              <a:cxn ang="0">
                <a:pos x="303" y="245"/>
              </a:cxn>
              <a:cxn ang="0">
                <a:pos x="361" y="245"/>
              </a:cxn>
              <a:cxn ang="0">
                <a:pos x="418" y="240"/>
              </a:cxn>
              <a:cxn ang="0">
                <a:pos x="473" y="233"/>
              </a:cxn>
              <a:cxn ang="0">
                <a:pos x="522" y="223"/>
              </a:cxn>
              <a:cxn ang="0">
                <a:pos x="567" y="209"/>
              </a:cxn>
              <a:cxn ang="0">
                <a:pos x="604" y="193"/>
              </a:cxn>
              <a:cxn ang="0">
                <a:pos x="633" y="174"/>
              </a:cxn>
              <a:cxn ang="0">
                <a:pos x="653" y="154"/>
              </a:cxn>
              <a:cxn ang="0">
                <a:pos x="662" y="133"/>
              </a:cxn>
            </a:cxnLst>
            <a:rect l="0" t="0" r="r" b="b"/>
            <a:pathLst>
              <a:path w="665" h="246">
                <a:moveTo>
                  <a:pt x="664" y="123"/>
                </a:moveTo>
                <a:lnTo>
                  <a:pt x="662" y="111"/>
                </a:lnTo>
                <a:lnTo>
                  <a:pt x="658" y="101"/>
                </a:lnTo>
                <a:lnTo>
                  <a:pt x="653" y="90"/>
                </a:lnTo>
                <a:lnTo>
                  <a:pt x="644" y="80"/>
                </a:lnTo>
                <a:lnTo>
                  <a:pt x="633" y="70"/>
                </a:lnTo>
                <a:lnTo>
                  <a:pt x="620" y="62"/>
                </a:lnTo>
                <a:lnTo>
                  <a:pt x="604" y="52"/>
                </a:lnTo>
                <a:lnTo>
                  <a:pt x="587" y="43"/>
                </a:lnTo>
                <a:lnTo>
                  <a:pt x="567" y="35"/>
                </a:lnTo>
                <a:lnTo>
                  <a:pt x="546" y="28"/>
                </a:lnTo>
                <a:lnTo>
                  <a:pt x="522" y="23"/>
                </a:lnTo>
                <a:lnTo>
                  <a:pt x="498" y="17"/>
                </a:lnTo>
                <a:lnTo>
                  <a:pt x="473" y="11"/>
                </a:lnTo>
                <a:lnTo>
                  <a:pt x="446" y="8"/>
                </a:lnTo>
                <a:lnTo>
                  <a:pt x="418" y="4"/>
                </a:lnTo>
                <a:lnTo>
                  <a:pt x="389" y="2"/>
                </a:lnTo>
                <a:lnTo>
                  <a:pt x="361" y="1"/>
                </a:lnTo>
                <a:lnTo>
                  <a:pt x="332" y="0"/>
                </a:lnTo>
                <a:lnTo>
                  <a:pt x="303" y="1"/>
                </a:lnTo>
                <a:lnTo>
                  <a:pt x="275" y="2"/>
                </a:lnTo>
                <a:lnTo>
                  <a:pt x="246" y="4"/>
                </a:lnTo>
                <a:lnTo>
                  <a:pt x="218" y="8"/>
                </a:lnTo>
                <a:lnTo>
                  <a:pt x="192" y="11"/>
                </a:lnTo>
                <a:lnTo>
                  <a:pt x="166" y="17"/>
                </a:lnTo>
                <a:lnTo>
                  <a:pt x="141" y="23"/>
                </a:lnTo>
                <a:lnTo>
                  <a:pt x="119" y="28"/>
                </a:lnTo>
                <a:lnTo>
                  <a:pt x="98" y="35"/>
                </a:lnTo>
                <a:lnTo>
                  <a:pt x="78" y="43"/>
                </a:lnTo>
                <a:lnTo>
                  <a:pt x="60" y="52"/>
                </a:lnTo>
                <a:lnTo>
                  <a:pt x="45" y="62"/>
                </a:lnTo>
                <a:lnTo>
                  <a:pt x="31" y="70"/>
                </a:lnTo>
                <a:lnTo>
                  <a:pt x="21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21" y="164"/>
                </a:lnTo>
                <a:lnTo>
                  <a:pt x="31" y="174"/>
                </a:lnTo>
                <a:lnTo>
                  <a:pt x="45" y="184"/>
                </a:lnTo>
                <a:lnTo>
                  <a:pt x="60" y="193"/>
                </a:lnTo>
                <a:lnTo>
                  <a:pt x="78" y="201"/>
                </a:lnTo>
                <a:lnTo>
                  <a:pt x="98" y="209"/>
                </a:lnTo>
                <a:lnTo>
                  <a:pt x="119" y="216"/>
                </a:lnTo>
                <a:lnTo>
                  <a:pt x="141" y="223"/>
                </a:lnTo>
                <a:lnTo>
                  <a:pt x="166" y="228"/>
                </a:lnTo>
                <a:lnTo>
                  <a:pt x="192" y="233"/>
                </a:lnTo>
                <a:lnTo>
                  <a:pt x="218" y="238"/>
                </a:lnTo>
                <a:lnTo>
                  <a:pt x="246" y="240"/>
                </a:lnTo>
                <a:lnTo>
                  <a:pt x="275" y="242"/>
                </a:lnTo>
                <a:lnTo>
                  <a:pt x="303" y="245"/>
                </a:lnTo>
                <a:lnTo>
                  <a:pt x="332" y="245"/>
                </a:lnTo>
                <a:lnTo>
                  <a:pt x="361" y="245"/>
                </a:lnTo>
                <a:lnTo>
                  <a:pt x="389" y="242"/>
                </a:lnTo>
                <a:lnTo>
                  <a:pt x="418" y="240"/>
                </a:lnTo>
                <a:lnTo>
                  <a:pt x="446" y="238"/>
                </a:lnTo>
                <a:lnTo>
                  <a:pt x="473" y="233"/>
                </a:lnTo>
                <a:lnTo>
                  <a:pt x="498" y="228"/>
                </a:lnTo>
                <a:lnTo>
                  <a:pt x="522" y="223"/>
                </a:lnTo>
                <a:lnTo>
                  <a:pt x="546" y="216"/>
                </a:lnTo>
                <a:lnTo>
                  <a:pt x="567" y="209"/>
                </a:lnTo>
                <a:lnTo>
                  <a:pt x="587" y="201"/>
                </a:lnTo>
                <a:lnTo>
                  <a:pt x="604" y="193"/>
                </a:lnTo>
                <a:lnTo>
                  <a:pt x="620" y="184"/>
                </a:lnTo>
                <a:lnTo>
                  <a:pt x="633" y="174"/>
                </a:lnTo>
                <a:lnTo>
                  <a:pt x="644" y="164"/>
                </a:lnTo>
                <a:lnTo>
                  <a:pt x="653" y="154"/>
                </a:lnTo>
                <a:lnTo>
                  <a:pt x="658" y="143"/>
                </a:lnTo>
                <a:lnTo>
                  <a:pt x="662" y="133"/>
                </a:lnTo>
                <a:lnTo>
                  <a:pt x="664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83" name="Freeform 7"/>
          <p:cNvSpPr>
            <a:spLocks/>
          </p:cNvSpPr>
          <p:nvPr/>
        </p:nvSpPr>
        <p:spPr bwMode="auto">
          <a:xfrm>
            <a:off x="9242425" y="400051"/>
            <a:ext cx="1054100" cy="390525"/>
          </a:xfrm>
          <a:custGeom>
            <a:avLst/>
            <a:gdLst/>
            <a:ahLst/>
            <a:cxnLst>
              <a:cxn ang="0">
                <a:pos x="1" y="133"/>
              </a:cxn>
              <a:cxn ang="0">
                <a:pos x="10" y="154"/>
              </a:cxn>
              <a:cxn ang="0">
                <a:pos x="30" y="174"/>
              </a:cxn>
              <a:cxn ang="0">
                <a:pos x="59" y="193"/>
              </a:cxn>
              <a:cxn ang="0">
                <a:pos x="96" y="209"/>
              </a:cxn>
              <a:cxn ang="0">
                <a:pos x="141" y="223"/>
              </a:cxn>
              <a:cxn ang="0">
                <a:pos x="190" y="233"/>
              </a:cxn>
              <a:cxn ang="0">
                <a:pos x="245" y="240"/>
              </a:cxn>
              <a:cxn ang="0">
                <a:pos x="302" y="245"/>
              </a:cxn>
              <a:cxn ang="0">
                <a:pos x="359" y="245"/>
              </a:cxn>
              <a:cxn ang="0">
                <a:pos x="417" y="240"/>
              </a:cxn>
              <a:cxn ang="0">
                <a:pos x="472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1" y="174"/>
              </a:cxn>
              <a:cxn ang="0">
                <a:pos x="652" y="154"/>
              </a:cxn>
              <a:cxn ang="0">
                <a:pos x="661" y="133"/>
              </a:cxn>
              <a:cxn ang="0">
                <a:pos x="661" y="111"/>
              </a:cxn>
              <a:cxn ang="0">
                <a:pos x="652" y="90"/>
              </a:cxn>
              <a:cxn ang="0">
                <a:pos x="631" y="70"/>
              </a:cxn>
              <a:cxn ang="0">
                <a:pos x="603" y="52"/>
              </a:cxn>
              <a:cxn ang="0">
                <a:pos x="566" y="35"/>
              </a:cxn>
              <a:cxn ang="0">
                <a:pos x="521" y="23"/>
              </a:cxn>
              <a:cxn ang="0">
                <a:pos x="472" y="11"/>
              </a:cxn>
              <a:cxn ang="0">
                <a:pos x="416" y="4"/>
              </a:cxn>
              <a:cxn ang="0">
                <a:pos x="359" y="1"/>
              </a:cxn>
              <a:cxn ang="0">
                <a:pos x="302" y="1"/>
              </a:cxn>
              <a:cxn ang="0">
                <a:pos x="245" y="4"/>
              </a:cxn>
              <a:cxn ang="0">
                <a:pos x="190" y="11"/>
              </a:cxn>
              <a:cxn ang="0">
                <a:pos x="141" y="23"/>
              </a:cxn>
              <a:cxn ang="0">
                <a:pos x="96" y="35"/>
              </a:cxn>
              <a:cxn ang="0">
                <a:pos x="59" y="52"/>
              </a:cxn>
              <a:cxn ang="0">
                <a:pos x="30" y="71"/>
              </a:cxn>
              <a:cxn ang="0">
                <a:pos x="10" y="90"/>
              </a:cxn>
              <a:cxn ang="0">
                <a:pos x="1" y="111"/>
              </a:cxn>
            </a:cxnLst>
            <a:rect l="0" t="0" r="r" b="b"/>
            <a:pathLst>
              <a:path w="664" h="246">
                <a:moveTo>
                  <a:pt x="0" y="123"/>
                </a:moveTo>
                <a:lnTo>
                  <a:pt x="1" y="133"/>
                </a:lnTo>
                <a:lnTo>
                  <a:pt x="5" y="143"/>
                </a:lnTo>
                <a:lnTo>
                  <a:pt x="10" y="154"/>
                </a:lnTo>
                <a:lnTo>
                  <a:pt x="19" y="164"/>
                </a:lnTo>
                <a:lnTo>
                  <a:pt x="30" y="174"/>
                </a:lnTo>
                <a:lnTo>
                  <a:pt x="43" y="184"/>
                </a:lnTo>
                <a:lnTo>
                  <a:pt x="59" y="193"/>
                </a:lnTo>
                <a:lnTo>
                  <a:pt x="76" y="201"/>
                </a:lnTo>
                <a:lnTo>
                  <a:pt x="96" y="209"/>
                </a:lnTo>
                <a:lnTo>
                  <a:pt x="118" y="216"/>
                </a:lnTo>
                <a:lnTo>
                  <a:pt x="141" y="223"/>
                </a:lnTo>
                <a:lnTo>
                  <a:pt x="165" y="228"/>
                </a:lnTo>
                <a:lnTo>
                  <a:pt x="190" y="233"/>
                </a:lnTo>
                <a:lnTo>
                  <a:pt x="217" y="238"/>
                </a:lnTo>
                <a:lnTo>
                  <a:pt x="245" y="240"/>
                </a:lnTo>
                <a:lnTo>
                  <a:pt x="273" y="242"/>
                </a:lnTo>
                <a:lnTo>
                  <a:pt x="302" y="245"/>
                </a:lnTo>
                <a:lnTo>
                  <a:pt x="331" y="245"/>
                </a:lnTo>
                <a:lnTo>
                  <a:pt x="359" y="245"/>
                </a:lnTo>
                <a:lnTo>
                  <a:pt x="388" y="242"/>
                </a:lnTo>
                <a:lnTo>
                  <a:pt x="417" y="240"/>
                </a:lnTo>
                <a:lnTo>
                  <a:pt x="444" y="238"/>
                </a:lnTo>
                <a:lnTo>
                  <a:pt x="472" y="233"/>
                </a:lnTo>
                <a:lnTo>
                  <a:pt x="497" y="228"/>
                </a:lnTo>
                <a:lnTo>
                  <a:pt x="521" y="221"/>
                </a:lnTo>
                <a:lnTo>
                  <a:pt x="544" y="216"/>
                </a:lnTo>
                <a:lnTo>
                  <a:pt x="566" y="209"/>
                </a:lnTo>
                <a:lnTo>
                  <a:pt x="584" y="201"/>
                </a:lnTo>
                <a:lnTo>
                  <a:pt x="603" y="192"/>
                </a:lnTo>
                <a:lnTo>
                  <a:pt x="617" y="184"/>
                </a:lnTo>
                <a:lnTo>
                  <a:pt x="631" y="174"/>
                </a:lnTo>
                <a:lnTo>
                  <a:pt x="643" y="164"/>
                </a:lnTo>
                <a:lnTo>
                  <a:pt x="652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3"/>
                </a:lnTo>
                <a:lnTo>
                  <a:pt x="661" y="111"/>
                </a:lnTo>
                <a:lnTo>
                  <a:pt x="657" y="101"/>
                </a:lnTo>
                <a:lnTo>
                  <a:pt x="652" y="90"/>
                </a:lnTo>
                <a:lnTo>
                  <a:pt x="643" y="80"/>
                </a:lnTo>
                <a:lnTo>
                  <a:pt x="631" y="70"/>
                </a:lnTo>
                <a:lnTo>
                  <a:pt x="617" y="62"/>
                </a:lnTo>
                <a:lnTo>
                  <a:pt x="603" y="52"/>
                </a:lnTo>
                <a:lnTo>
                  <a:pt x="584" y="43"/>
                </a:lnTo>
                <a:lnTo>
                  <a:pt x="566" y="35"/>
                </a:lnTo>
                <a:lnTo>
                  <a:pt x="543" y="28"/>
                </a:lnTo>
                <a:lnTo>
                  <a:pt x="521" y="23"/>
                </a:lnTo>
                <a:lnTo>
                  <a:pt x="497" y="17"/>
                </a:lnTo>
                <a:lnTo>
                  <a:pt x="472" y="11"/>
                </a:lnTo>
                <a:lnTo>
                  <a:pt x="444" y="8"/>
                </a:lnTo>
                <a:lnTo>
                  <a:pt x="416" y="4"/>
                </a:lnTo>
                <a:lnTo>
                  <a:pt x="388" y="2"/>
                </a:lnTo>
                <a:lnTo>
                  <a:pt x="359" y="1"/>
                </a:lnTo>
                <a:lnTo>
                  <a:pt x="331" y="0"/>
                </a:lnTo>
                <a:lnTo>
                  <a:pt x="302" y="1"/>
                </a:lnTo>
                <a:lnTo>
                  <a:pt x="273" y="2"/>
                </a:lnTo>
                <a:lnTo>
                  <a:pt x="245" y="4"/>
                </a:lnTo>
                <a:lnTo>
                  <a:pt x="217" y="8"/>
                </a:lnTo>
                <a:lnTo>
                  <a:pt x="190" y="11"/>
                </a:lnTo>
                <a:lnTo>
                  <a:pt x="165" y="17"/>
                </a:lnTo>
                <a:lnTo>
                  <a:pt x="141" y="23"/>
                </a:lnTo>
                <a:lnTo>
                  <a:pt x="118" y="28"/>
                </a:lnTo>
                <a:lnTo>
                  <a:pt x="96" y="35"/>
                </a:lnTo>
                <a:lnTo>
                  <a:pt x="76" y="43"/>
                </a:lnTo>
                <a:lnTo>
                  <a:pt x="59" y="52"/>
                </a:lnTo>
                <a:lnTo>
                  <a:pt x="43" y="62"/>
                </a:lnTo>
                <a:lnTo>
                  <a:pt x="30" y="71"/>
                </a:lnTo>
                <a:lnTo>
                  <a:pt x="19" y="80"/>
                </a:lnTo>
                <a:lnTo>
                  <a:pt x="10" y="90"/>
                </a:lnTo>
                <a:lnTo>
                  <a:pt x="5" y="101"/>
                </a:lnTo>
                <a:lnTo>
                  <a:pt x="1" y="111"/>
                </a:lnTo>
                <a:lnTo>
                  <a:pt x="0" y="12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84" name="Freeform 8"/>
          <p:cNvSpPr>
            <a:spLocks/>
          </p:cNvSpPr>
          <p:nvPr/>
        </p:nvSpPr>
        <p:spPr bwMode="auto">
          <a:xfrm>
            <a:off x="8256588" y="115889"/>
            <a:ext cx="1054100" cy="390525"/>
          </a:xfrm>
          <a:custGeom>
            <a:avLst/>
            <a:gdLst/>
            <a:ahLst/>
            <a:cxnLst>
              <a:cxn ang="0">
                <a:pos x="661" y="111"/>
              </a:cxn>
              <a:cxn ang="0">
                <a:pos x="651" y="90"/>
              </a:cxn>
              <a:cxn ang="0">
                <a:pos x="632" y="70"/>
              </a:cxn>
              <a:cxn ang="0">
                <a:pos x="603" y="51"/>
              </a:cxn>
              <a:cxn ang="0">
                <a:pos x="566" y="35"/>
              </a:cxn>
              <a:cxn ang="0">
                <a:pos x="521" y="21"/>
              </a:cxn>
              <a:cxn ang="0">
                <a:pos x="471" y="11"/>
              </a:cxn>
              <a:cxn ang="0">
                <a:pos x="416" y="4"/>
              </a:cxn>
              <a:cxn ang="0">
                <a:pos x="361" y="0"/>
              </a:cxn>
              <a:cxn ang="0">
                <a:pos x="303" y="0"/>
              </a:cxn>
              <a:cxn ang="0">
                <a:pos x="246" y="4"/>
              </a:cxn>
              <a:cxn ang="0">
                <a:pos x="191" y="11"/>
              </a:cxn>
              <a:cxn ang="0">
                <a:pos x="141" y="21"/>
              </a:cxn>
              <a:cxn ang="0">
                <a:pos x="96" y="35"/>
              </a:cxn>
              <a:cxn ang="0">
                <a:pos x="59" y="51"/>
              </a:cxn>
              <a:cxn ang="0">
                <a:pos x="31" y="70"/>
              </a:cxn>
              <a:cxn ang="0">
                <a:pos x="11" y="90"/>
              </a:cxn>
              <a:cxn ang="0">
                <a:pos x="1" y="111"/>
              </a:cxn>
              <a:cxn ang="0">
                <a:pos x="1" y="133"/>
              </a:cxn>
              <a:cxn ang="0">
                <a:pos x="11" y="154"/>
              </a:cxn>
              <a:cxn ang="0">
                <a:pos x="31" y="173"/>
              </a:cxn>
              <a:cxn ang="0">
                <a:pos x="59" y="192"/>
              </a:cxn>
              <a:cxn ang="0">
                <a:pos x="96" y="209"/>
              </a:cxn>
              <a:cxn ang="0">
                <a:pos x="141" y="221"/>
              </a:cxn>
              <a:cxn ang="0">
                <a:pos x="191" y="233"/>
              </a:cxn>
              <a:cxn ang="0">
                <a:pos x="246" y="240"/>
              </a:cxn>
              <a:cxn ang="0">
                <a:pos x="303" y="243"/>
              </a:cxn>
              <a:cxn ang="0">
                <a:pos x="361" y="243"/>
              </a:cxn>
              <a:cxn ang="0">
                <a:pos x="416" y="240"/>
              </a:cxn>
              <a:cxn ang="0">
                <a:pos x="471" y="233"/>
              </a:cxn>
              <a:cxn ang="0">
                <a:pos x="521" y="221"/>
              </a:cxn>
              <a:cxn ang="0">
                <a:pos x="566" y="209"/>
              </a:cxn>
              <a:cxn ang="0">
                <a:pos x="603" y="192"/>
              </a:cxn>
              <a:cxn ang="0">
                <a:pos x="632" y="173"/>
              </a:cxn>
              <a:cxn ang="0">
                <a:pos x="651" y="154"/>
              </a:cxn>
              <a:cxn ang="0">
                <a:pos x="661" y="133"/>
              </a:cxn>
            </a:cxnLst>
            <a:rect l="0" t="0" r="r" b="b"/>
            <a:pathLst>
              <a:path w="664" h="246">
                <a:moveTo>
                  <a:pt x="663" y="121"/>
                </a:moveTo>
                <a:lnTo>
                  <a:pt x="661" y="111"/>
                </a:lnTo>
                <a:lnTo>
                  <a:pt x="657" y="101"/>
                </a:lnTo>
                <a:lnTo>
                  <a:pt x="651" y="90"/>
                </a:lnTo>
                <a:lnTo>
                  <a:pt x="643" y="80"/>
                </a:lnTo>
                <a:lnTo>
                  <a:pt x="632" y="70"/>
                </a:lnTo>
                <a:lnTo>
                  <a:pt x="618" y="60"/>
                </a:lnTo>
                <a:lnTo>
                  <a:pt x="603" y="51"/>
                </a:lnTo>
                <a:lnTo>
                  <a:pt x="586" y="43"/>
                </a:lnTo>
                <a:lnTo>
                  <a:pt x="566" y="35"/>
                </a:lnTo>
                <a:lnTo>
                  <a:pt x="545" y="28"/>
                </a:lnTo>
                <a:lnTo>
                  <a:pt x="521" y="21"/>
                </a:lnTo>
                <a:lnTo>
                  <a:pt x="497" y="16"/>
                </a:lnTo>
                <a:lnTo>
                  <a:pt x="471" y="11"/>
                </a:lnTo>
                <a:lnTo>
                  <a:pt x="444" y="6"/>
                </a:lnTo>
                <a:lnTo>
                  <a:pt x="416" y="4"/>
                </a:lnTo>
                <a:lnTo>
                  <a:pt x="389" y="2"/>
                </a:lnTo>
                <a:lnTo>
                  <a:pt x="361" y="0"/>
                </a:lnTo>
                <a:lnTo>
                  <a:pt x="330" y="0"/>
                </a:lnTo>
                <a:lnTo>
                  <a:pt x="303" y="0"/>
                </a:lnTo>
                <a:lnTo>
                  <a:pt x="273" y="2"/>
                </a:lnTo>
                <a:lnTo>
                  <a:pt x="246" y="4"/>
                </a:lnTo>
                <a:lnTo>
                  <a:pt x="218" y="6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9" y="28"/>
                </a:lnTo>
                <a:lnTo>
                  <a:pt x="96" y="35"/>
                </a:lnTo>
                <a:lnTo>
                  <a:pt x="78" y="43"/>
                </a:lnTo>
                <a:lnTo>
                  <a:pt x="59" y="51"/>
                </a:lnTo>
                <a:lnTo>
                  <a:pt x="44" y="60"/>
                </a:lnTo>
                <a:lnTo>
                  <a:pt x="31" y="70"/>
                </a:lnTo>
                <a:lnTo>
                  <a:pt x="19" y="80"/>
                </a:lnTo>
                <a:lnTo>
                  <a:pt x="11" y="90"/>
                </a:lnTo>
                <a:lnTo>
                  <a:pt x="5" y="101"/>
                </a:lnTo>
                <a:lnTo>
                  <a:pt x="1" y="111"/>
                </a:lnTo>
                <a:lnTo>
                  <a:pt x="0" y="121"/>
                </a:lnTo>
                <a:lnTo>
                  <a:pt x="1" y="133"/>
                </a:lnTo>
                <a:lnTo>
                  <a:pt x="5" y="143"/>
                </a:lnTo>
                <a:lnTo>
                  <a:pt x="11" y="154"/>
                </a:lnTo>
                <a:lnTo>
                  <a:pt x="19" y="164"/>
                </a:lnTo>
                <a:lnTo>
                  <a:pt x="31" y="173"/>
                </a:lnTo>
                <a:lnTo>
                  <a:pt x="44" y="182"/>
                </a:lnTo>
                <a:lnTo>
                  <a:pt x="59" y="192"/>
                </a:lnTo>
                <a:lnTo>
                  <a:pt x="78" y="201"/>
                </a:lnTo>
                <a:lnTo>
                  <a:pt x="96" y="209"/>
                </a:lnTo>
                <a:lnTo>
                  <a:pt x="119" y="216"/>
                </a:lnTo>
                <a:lnTo>
                  <a:pt x="141" y="221"/>
                </a:lnTo>
                <a:lnTo>
                  <a:pt x="165" y="227"/>
                </a:lnTo>
                <a:lnTo>
                  <a:pt x="191" y="233"/>
                </a:lnTo>
                <a:lnTo>
                  <a:pt x="218" y="236"/>
                </a:lnTo>
                <a:lnTo>
                  <a:pt x="246" y="240"/>
                </a:lnTo>
                <a:lnTo>
                  <a:pt x="273" y="242"/>
                </a:lnTo>
                <a:lnTo>
                  <a:pt x="303" y="243"/>
                </a:lnTo>
                <a:lnTo>
                  <a:pt x="330" y="245"/>
                </a:lnTo>
                <a:lnTo>
                  <a:pt x="361" y="243"/>
                </a:lnTo>
                <a:lnTo>
                  <a:pt x="389" y="242"/>
                </a:lnTo>
                <a:lnTo>
                  <a:pt x="416" y="240"/>
                </a:lnTo>
                <a:lnTo>
                  <a:pt x="444" y="236"/>
                </a:lnTo>
                <a:lnTo>
                  <a:pt x="471" y="233"/>
                </a:lnTo>
                <a:lnTo>
                  <a:pt x="497" y="227"/>
                </a:lnTo>
                <a:lnTo>
                  <a:pt x="521" y="221"/>
                </a:lnTo>
                <a:lnTo>
                  <a:pt x="545" y="216"/>
                </a:lnTo>
                <a:lnTo>
                  <a:pt x="566" y="209"/>
                </a:lnTo>
                <a:lnTo>
                  <a:pt x="586" y="201"/>
                </a:lnTo>
                <a:lnTo>
                  <a:pt x="603" y="192"/>
                </a:lnTo>
                <a:lnTo>
                  <a:pt x="618" y="182"/>
                </a:lnTo>
                <a:lnTo>
                  <a:pt x="632" y="173"/>
                </a:lnTo>
                <a:lnTo>
                  <a:pt x="643" y="164"/>
                </a:lnTo>
                <a:lnTo>
                  <a:pt x="651" y="154"/>
                </a:lnTo>
                <a:lnTo>
                  <a:pt x="657" y="143"/>
                </a:lnTo>
                <a:lnTo>
                  <a:pt x="661" y="133"/>
                </a:lnTo>
                <a:lnTo>
                  <a:pt x="663" y="12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85" name="Freeform 9"/>
          <p:cNvSpPr>
            <a:spLocks/>
          </p:cNvSpPr>
          <p:nvPr/>
        </p:nvSpPr>
        <p:spPr bwMode="auto">
          <a:xfrm>
            <a:off x="8256589" y="1027113"/>
            <a:ext cx="1196975" cy="425450"/>
          </a:xfrm>
          <a:custGeom>
            <a:avLst/>
            <a:gdLst/>
            <a:ahLst/>
            <a:cxnLst>
              <a:cxn ang="0">
                <a:pos x="753" y="267"/>
              </a:cxn>
              <a:cxn ang="0">
                <a:pos x="753" y="0"/>
              </a:cxn>
              <a:cxn ang="0">
                <a:pos x="0" y="0"/>
              </a:cxn>
              <a:cxn ang="0">
                <a:pos x="0" y="267"/>
              </a:cxn>
              <a:cxn ang="0">
                <a:pos x="753" y="267"/>
              </a:cxn>
            </a:cxnLst>
            <a:rect l="0" t="0" r="r" b="b"/>
            <a:pathLst>
              <a:path w="754" h="268">
                <a:moveTo>
                  <a:pt x="753" y="267"/>
                </a:moveTo>
                <a:lnTo>
                  <a:pt x="753" y="0"/>
                </a:lnTo>
                <a:lnTo>
                  <a:pt x="0" y="0"/>
                </a:lnTo>
                <a:lnTo>
                  <a:pt x="0" y="267"/>
                </a:lnTo>
                <a:lnTo>
                  <a:pt x="753" y="26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8475663" y="176213"/>
            <a:ext cx="6508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7554913" y="396875"/>
            <a:ext cx="49052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8320089" y="1087438"/>
            <a:ext cx="112851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9540875" y="407988"/>
            <a:ext cx="40075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7824789" y="781051"/>
            <a:ext cx="644525" cy="2444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8870950" y="523875"/>
            <a:ext cx="0" cy="501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 flipH="1">
            <a:off x="9091613" y="814389"/>
            <a:ext cx="703262" cy="2111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3" name="Freeform 17"/>
          <p:cNvSpPr>
            <a:spLocks/>
          </p:cNvSpPr>
          <p:nvPr/>
        </p:nvSpPr>
        <p:spPr bwMode="auto">
          <a:xfrm>
            <a:off x="5410200" y="1600201"/>
            <a:ext cx="1417638" cy="468313"/>
          </a:xfrm>
          <a:custGeom>
            <a:avLst/>
            <a:gdLst/>
            <a:ahLst/>
            <a:cxnLst>
              <a:cxn ang="0">
                <a:pos x="0" y="159"/>
              </a:cxn>
              <a:cxn ang="0">
                <a:pos x="14" y="184"/>
              </a:cxn>
              <a:cxn ang="0">
                <a:pos x="41" y="208"/>
              </a:cxn>
              <a:cxn ang="0">
                <a:pos x="80" y="229"/>
              </a:cxn>
              <a:cxn ang="0">
                <a:pos x="129" y="251"/>
              </a:cxn>
              <a:cxn ang="0">
                <a:pos x="189" y="265"/>
              </a:cxn>
              <a:cxn ang="0">
                <a:pos x="257" y="280"/>
              </a:cxn>
              <a:cxn ang="0">
                <a:pos x="329" y="288"/>
              </a:cxn>
              <a:cxn ang="0">
                <a:pos x="407" y="292"/>
              </a:cxn>
              <a:cxn ang="0">
                <a:pos x="484" y="292"/>
              </a:cxn>
              <a:cxn ang="0">
                <a:pos x="562" y="288"/>
              </a:cxn>
              <a:cxn ang="0">
                <a:pos x="634" y="278"/>
              </a:cxn>
              <a:cxn ang="0">
                <a:pos x="702" y="265"/>
              </a:cxn>
              <a:cxn ang="0">
                <a:pos x="761" y="250"/>
              </a:cxn>
              <a:cxn ang="0">
                <a:pos x="811" y="229"/>
              </a:cxn>
              <a:cxn ang="0">
                <a:pos x="850" y="208"/>
              </a:cxn>
              <a:cxn ang="0">
                <a:pos x="877" y="184"/>
              </a:cxn>
              <a:cxn ang="0">
                <a:pos x="890" y="159"/>
              </a:cxn>
              <a:cxn ang="0">
                <a:pos x="890" y="134"/>
              </a:cxn>
              <a:cxn ang="0">
                <a:pos x="877" y="109"/>
              </a:cxn>
              <a:cxn ang="0">
                <a:pos x="850" y="84"/>
              </a:cxn>
              <a:cxn ang="0">
                <a:pos x="811" y="61"/>
              </a:cxn>
              <a:cxn ang="0">
                <a:pos x="761" y="42"/>
              </a:cxn>
              <a:cxn ang="0">
                <a:pos x="701" y="25"/>
              </a:cxn>
              <a:cxn ang="0">
                <a:pos x="634" y="13"/>
              </a:cxn>
              <a:cxn ang="0">
                <a:pos x="560" y="4"/>
              </a:cxn>
              <a:cxn ang="0">
                <a:pos x="484" y="0"/>
              </a:cxn>
              <a:cxn ang="0">
                <a:pos x="407" y="0"/>
              </a:cxn>
              <a:cxn ang="0">
                <a:pos x="329" y="4"/>
              </a:cxn>
              <a:cxn ang="0">
                <a:pos x="257" y="13"/>
              </a:cxn>
              <a:cxn ang="0">
                <a:pos x="189" y="25"/>
              </a:cxn>
              <a:cxn ang="0">
                <a:pos x="129" y="42"/>
              </a:cxn>
              <a:cxn ang="0">
                <a:pos x="80" y="61"/>
              </a:cxn>
              <a:cxn ang="0">
                <a:pos x="41" y="84"/>
              </a:cxn>
              <a:cxn ang="0">
                <a:pos x="14" y="109"/>
              </a:cxn>
              <a:cxn ang="0">
                <a:pos x="0" y="134"/>
              </a:cxn>
            </a:cxnLst>
            <a:rect l="0" t="0" r="r" b="b"/>
            <a:pathLst>
              <a:path w="893" h="295">
                <a:moveTo>
                  <a:pt x="0" y="146"/>
                </a:moveTo>
                <a:lnTo>
                  <a:pt x="0" y="159"/>
                </a:lnTo>
                <a:lnTo>
                  <a:pt x="4" y="172"/>
                </a:lnTo>
                <a:lnTo>
                  <a:pt x="14" y="184"/>
                </a:lnTo>
                <a:lnTo>
                  <a:pt x="26" y="197"/>
                </a:lnTo>
                <a:lnTo>
                  <a:pt x="41" y="208"/>
                </a:lnTo>
                <a:lnTo>
                  <a:pt x="58" y="219"/>
                </a:lnTo>
                <a:lnTo>
                  <a:pt x="80" y="229"/>
                </a:lnTo>
                <a:lnTo>
                  <a:pt x="102" y="241"/>
                </a:lnTo>
                <a:lnTo>
                  <a:pt x="129" y="251"/>
                </a:lnTo>
                <a:lnTo>
                  <a:pt x="159" y="259"/>
                </a:lnTo>
                <a:lnTo>
                  <a:pt x="189" y="265"/>
                </a:lnTo>
                <a:lnTo>
                  <a:pt x="222" y="272"/>
                </a:lnTo>
                <a:lnTo>
                  <a:pt x="257" y="280"/>
                </a:lnTo>
                <a:lnTo>
                  <a:pt x="292" y="283"/>
                </a:lnTo>
                <a:lnTo>
                  <a:pt x="329" y="288"/>
                </a:lnTo>
                <a:lnTo>
                  <a:pt x="369" y="290"/>
                </a:lnTo>
                <a:lnTo>
                  <a:pt x="407" y="292"/>
                </a:lnTo>
                <a:lnTo>
                  <a:pt x="445" y="294"/>
                </a:lnTo>
                <a:lnTo>
                  <a:pt x="484" y="292"/>
                </a:lnTo>
                <a:lnTo>
                  <a:pt x="522" y="290"/>
                </a:lnTo>
                <a:lnTo>
                  <a:pt x="562" y="288"/>
                </a:lnTo>
                <a:lnTo>
                  <a:pt x="599" y="283"/>
                </a:lnTo>
                <a:lnTo>
                  <a:pt x="634" y="278"/>
                </a:lnTo>
                <a:lnTo>
                  <a:pt x="669" y="272"/>
                </a:lnTo>
                <a:lnTo>
                  <a:pt x="702" y="265"/>
                </a:lnTo>
                <a:lnTo>
                  <a:pt x="732" y="259"/>
                </a:lnTo>
                <a:lnTo>
                  <a:pt x="761" y="250"/>
                </a:lnTo>
                <a:lnTo>
                  <a:pt x="788" y="241"/>
                </a:lnTo>
                <a:lnTo>
                  <a:pt x="811" y="229"/>
                </a:lnTo>
                <a:lnTo>
                  <a:pt x="833" y="219"/>
                </a:lnTo>
                <a:lnTo>
                  <a:pt x="850" y="208"/>
                </a:lnTo>
                <a:lnTo>
                  <a:pt x="866" y="197"/>
                </a:lnTo>
                <a:lnTo>
                  <a:pt x="877" y="184"/>
                </a:lnTo>
                <a:lnTo>
                  <a:pt x="884" y="171"/>
                </a:lnTo>
                <a:lnTo>
                  <a:pt x="890" y="159"/>
                </a:lnTo>
                <a:lnTo>
                  <a:pt x="892" y="146"/>
                </a:lnTo>
                <a:lnTo>
                  <a:pt x="890" y="134"/>
                </a:lnTo>
                <a:lnTo>
                  <a:pt x="884" y="121"/>
                </a:lnTo>
                <a:lnTo>
                  <a:pt x="877" y="109"/>
                </a:lnTo>
                <a:lnTo>
                  <a:pt x="865" y="96"/>
                </a:lnTo>
                <a:lnTo>
                  <a:pt x="850" y="84"/>
                </a:lnTo>
                <a:lnTo>
                  <a:pt x="833" y="73"/>
                </a:lnTo>
                <a:lnTo>
                  <a:pt x="811" y="61"/>
                </a:lnTo>
                <a:lnTo>
                  <a:pt x="788" y="51"/>
                </a:lnTo>
                <a:lnTo>
                  <a:pt x="761" y="42"/>
                </a:lnTo>
                <a:lnTo>
                  <a:pt x="732" y="32"/>
                </a:lnTo>
                <a:lnTo>
                  <a:pt x="701" y="25"/>
                </a:lnTo>
                <a:lnTo>
                  <a:pt x="669" y="19"/>
                </a:lnTo>
                <a:lnTo>
                  <a:pt x="634" y="13"/>
                </a:lnTo>
                <a:lnTo>
                  <a:pt x="599" y="7"/>
                </a:lnTo>
                <a:lnTo>
                  <a:pt x="560" y="4"/>
                </a:lnTo>
                <a:lnTo>
                  <a:pt x="522" y="1"/>
                </a:lnTo>
                <a:lnTo>
                  <a:pt x="484" y="0"/>
                </a:lnTo>
                <a:lnTo>
                  <a:pt x="445" y="0"/>
                </a:lnTo>
                <a:lnTo>
                  <a:pt x="407" y="0"/>
                </a:lnTo>
                <a:lnTo>
                  <a:pt x="369" y="1"/>
                </a:lnTo>
                <a:lnTo>
                  <a:pt x="329" y="4"/>
                </a:lnTo>
                <a:lnTo>
                  <a:pt x="292" y="7"/>
                </a:lnTo>
                <a:lnTo>
                  <a:pt x="257" y="13"/>
                </a:lnTo>
                <a:lnTo>
                  <a:pt x="222" y="19"/>
                </a:lnTo>
                <a:lnTo>
                  <a:pt x="189" y="25"/>
                </a:lnTo>
                <a:lnTo>
                  <a:pt x="159" y="33"/>
                </a:lnTo>
                <a:lnTo>
                  <a:pt x="129" y="42"/>
                </a:lnTo>
                <a:lnTo>
                  <a:pt x="102" y="51"/>
                </a:lnTo>
                <a:lnTo>
                  <a:pt x="80" y="61"/>
                </a:lnTo>
                <a:lnTo>
                  <a:pt x="58" y="73"/>
                </a:lnTo>
                <a:lnTo>
                  <a:pt x="41" y="84"/>
                </a:lnTo>
                <a:lnTo>
                  <a:pt x="26" y="96"/>
                </a:lnTo>
                <a:lnTo>
                  <a:pt x="14" y="109"/>
                </a:lnTo>
                <a:lnTo>
                  <a:pt x="4" y="121"/>
                </a:lnTo>
                <a:lnTo>
                  <a:pt x="0" y="134"/>
                </a:lnTo>
                <a:lnTo>
                  <a:pt x="0" y="14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5408613" y="1682750"/>
            <a:ext cx="1375378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hourly_wages</a:t>
            </a: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6237288" y="2078038"/>
            <a:ext cx="1143000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6" name="Freeform 20"/>
          <p:cNvSpPr>
            <a:spLocks/>
          </p:cNvSpPr>
          <p:nvPr/>
        </p:nvSpPr>
        <p:spPr bwMode="auto">
          <a:xfrm>
            <a:off x="9372600" y="2057400"/>
            <a:ext cx="1085850" cy="431800"/>
          </a:xfrm>
          <a:custGeom>
            <a:avLst/>
            <a:gdLst/>
            <a:ahLst/>
            <a:cxnLst>
              <a:cxn ang="0">
                <a:pos x="1" y="147"/>
              </a:cxn>
              <a:cxn ang="0">
                <a:pos x="10" y="170"/>
              </a:cxn>
              <a:cxn ang="0">
                <a:pos x="31" y="192"/>
              </a:cxn>
              <a:cxn ang="0">
                <a:pos x="61" y="213"/>
              </a:cxn>
              <a:cxn ang="0">
                <a:pos x="98" y="231"/>
              </a:cxn>
              <a:cxn ang="0">
                <a:pos x="144" y="247"/>
              </a:cxn>
              <a:cxn ang="0">
                <a:pos x="196" y="258"/>
              </a:cxn>
              <a:cxn ang="0">
                <a:pos x="251" y="267"/>
              </a:cxn>
              <a:cxn ang="0">
                <a:pos x="310" y="271"/>
              </a:cxn>
              <a:cxn ang="0">
                <a:pos x="369" y="271"/>
              </a:cxn>
              <a:cxn ang="0">
                <a:pos x="428" y="265"/>
              </a:cxn>
              <a:cxn ang="0">
                <a:pos x="485" y="258"/>
              </a:cxn>
              <a:cxn ang="0">
                <a:pos x="536" y="247"/>
              </a:cxn>
              <a:cxn ang="0">
                <a:pos x="582" y="231"/>
              </a:cxn>
              <a:cxn ang="0">
                <a:pos x="621" y="213"/>
              </a:cxn>
              <a:cxn ang="0">
                <a:pos x="650" y="192"/>
              </a:cxn>
              <a:cxn ang="0">
                <a:pos x="671" y="170"/>
              </a:cxn>
              <a:cxn ang="0">
                <a:pos x="681" y="147"/>
              </a:cxn>
              <a:cxn ang="0">
                <a:pos x="681" y="123"/>
              </a:cxn>
              <a:cxn ang="0">
                <a:pos x="671" y="100"/>
              </a:cxn>
              <a:cxn ang="0">
                <a:pos x="650" y="79"/>
              </a:cxn>
              <a:cxn ang="0">
                <a:pos x="621" y="58"/>
              </a:cxn>
              <a:cxn ang="0">
                <a:pos x="582" y="39"/>
              </a:cxn>
              <a:cxn ang="0">
                <a:pos x="536" y="25"/>
              </a:cxn>
              <a:cxn ang="0">
                <a:pos x="485" y="12"/>
              </a:cxn>
              <a:cxn ang="0">
                <a:pos x="428" y="4"/>
              </a:cxn>
              <a:cxn ang="0">
                <a:pos x="369" y="1"/>
              </a:cxn>
              <a:cxn ang="0">
                <a:pos x="310" y="1"/>
              </a:cxn>
              <a:cxn ang="0">
                <a:pos x="251" y="4"/>
              </a:cxn>
              <a:cxn ang="0">
                <a:pos x="196" y="12"/>
              </a:cxn>
              <a:cxn ang="0">
                <a:pos x="144" y="25"/>
              </a:cxn>
              <a:cxn ang="0">
                <a:pos x="98" y="40"/>
              </a:cxn>
              <a:cxn ang="0">
                <a:pos x="60" y="58"/>
              </a:cxn>
              <a:cxn ang="0">
                <a:pos x="31" y="79"/>
              </a:cxn>
              <a:cxn ang="0">
                <a:pos x="10" y="100"/>
              </a:cxn>
              <a:cxn ang="0">
                <a:pos x="1" y="123"/>
              </a:cxn>
            </a:cxnLst>
            <a:rect l="0" t="0" r="r" b="b"/>
            <a:pathLst>
              <a:path w="684" h="272">
                <a:moveTo>
                  <a:pt x="0" y="136"/>
                </a:moveTo>
                <a:lnTo>
                  <a:pt x="1" y="147"/>
                </a:lnTo>
                <a:lnTo>
                  <a:pt x="3" y="158"/>
                </a:lnTo>
                <a:lnTo>
                  <a:pt x="10" y="170"/>
                </a:lnTo>
                <a:lnTo>
                  <a:pt x="19" y="181"/>
                </a:lnTo>
                <a:lnTo>
                  <a:pt x="31" y="192"/>
                </a:lnTo>
                <a:lnTo>
                  <a:pt x="44" y="204"/>
                </a:lnTo>
                <a:lnTo>
                  <a:pt x="61" y="213"/>
                </a:lnTo>
                <a:lnTo>
                  <a:pt x="77" y="222"/>
                </a:lnTo>
                <a:lnTo>
                  <a:pt x="98" y="231"/>
                </a:lnTo>
                <a:lnTo>
                  <a:pt x="120" y="239"/>
                </a:lnTo>
                <a:lnTo>
                  <a:pt x="144" y="247"/>
                </a:lnTo>
                <a:lnTo>
                  <a:pt x="169" y="252"/>
                </a:lnTo>
                <a:lnTo>
                  <a:pt x="196" y="258"/>
                </a:lnTo>
                <a:lnTo>
                  <a:pt x="224" y="263"/>
                </a:lnTo>
                <a:lnTo>
                  <a:pt x="251" y="267"/>
                </a:lnTo>
                <a:lnTo>
                  <a:pt x="281" y="269"/>
                </a:lnTo>
                <a:lnTo>
                  <a:pt x="310" y="271"/>
                </a:lnTo>
                <a:lnTo>
                  <a:pt x="339" y="271"/>
                </a:lnTo>
                <a:lnTo>
                  <a:pt x="369" y="271"/>
                </a:lnTo>
                <a:lnTo>
                  <a:pt x="399" y="269"/>
                </a:lnTo>
                <a:lnTo>
                  <a:pt x="428" y="265"/>
                </a:lnTo>
                <a:lnTo>
                  <a:pt x="457" y="263"/>
                </a:lnTo>
                <a:lnTo>
                  <a:pt x="485" y="258"/>
                </a:lnTo>
                <a:lnTo>
                  <a:pt x="512" y="252"/>
                </a:lnTo>
                <a:lnTo>
                  <a:pt x="536" y="247"/>
                </a:lnTo>
                <a:lnTo>
                  <a:pt x="559" y="239"/>
                </a:lnTo>
                <a:lnTo>
                  <a:pt x="582" y="231"/>
                </a:lnTo>
                <a:lnTo>
                  <a:pt x="601" y="222"/>
                </a:lnTo>
                <a:lnTo>
                  <a:pt x="621" y="213"/>
                </a:lnTo>
                <a:lnTo>
                  <a:pt x="636" y="204"/>
                </a:lnTo>
                <a:lnTo>
                  <a:pt x="650" y="192"/>
                </a:lnTo>
                <a:lnTo>
                  <a:pt x="662" y="181"/>
                </a:lnTo>
                <a:lnTo>
                  <a:pt x="671" y="170"/>
                </a:lnTo>
                <a:lnTo>
                  <a:pt x="677" y="158"/>
                </a:lnTo>
                <a:lnTo>
                  <a:pt x="681" y="147"/>
                </a:lnTo>
                <a:lnTo>
                  <a:pt x="683" y="136"/>
                </a:lnTo>
                <a:lnTo>
                  <a:pt x="681" y="123"/>
                </a:lnTo>
                <a:lnTo>
                  <a:pt x="677" y="112"/>
                </a:lnTo>
                <a:lnTo>
                  <a:pt x="671" y="100"/>
                </a:lnTo>
                <a:lnTo>
                  <a:pt x="662" y="88"/>
                </a:lnTo>
                <a:lnTo>
                  <a:pt x="650" y="79"/>
                </a:lnTo>
                <a:lnTo>
                  <a:pt x="636" y="69"/>
                </a:lnTo>
                <a:lnTo>
                  <a:pt x="621" y="58"/>
                </a:lnTo>
                <a:lnTo>
                  <a:pt x="601" y="48"/>
                </a:lnTo>
                <a:lnTo>
                  <a:pt x="582" y="39"/>
                </a:lnTo>
                <a:lnTo>
                  <a:pt x="559" y="31"/>
                </a:lnTo>
                <a:lnTo>
                  <a:pt x="536" y="25"/>
                </a:lnTo>
                <a:lnTo>
                  <a:pt x="511" y="19"/>
                </a:lnTo>
                <a:lnTo>
                  <a:pt x="485" y="12"/>
                </a:lnTo>
                <a:lnTo>
                  <a:pt x="457" y="9"/>
                </a:lnTo>
                <a:lnTo>
                  <a:pt x="428" y="4"/>
                </a:lnTo>
                <a:lnTo>
                  <a:pt x="399" y="2"/>
                </a:lnTo>
                <a:lnTo>
                  <a:pt x="369" y="1"/>
                </a:lnTo>
                <a:lnTo>
                  <a:pt x="339" y="0"/>
                </a:lnTo>
                <a:lnTo>
                  <a:pt x="310" y="1"/>
                </a:lnTo>
                <a:lnTo>
                  <a:pt x="281" y="2"/>
                </a:lnTo>
                <a:lnTo>
                  <a:pt x="251" y="4"/>
                </a:lnTo>
                <a:lnTo>
                  <a:pt x="224" y="9"/>
                </a:lnTo>
                <a:lnTo>
                  <a:pt x="196" y="12"/>
                </a:lnTo>
                <a:lnTo>
                  <a:pt x="169" y="19"/>
                </a:lnTo>
                <a:lnTo>
                  <a:pt x="144" y="25"/>
                </a:lnTo>
                <a:lnTo>
                  <a:pt x="120" y="31"/>
                </a:lnTo>
                <a:lnTo>
                  <a:pt x="98" y="40"/>
                </a:lnTo>
                <a:lnTo>
                  <a:pt x="77" y="48"/>
                </a:lnTo>
                <a:lnTo>
                  <a:pt x="60" y="58"/>
                </a:lnTo>
                <a:lnTo>
                  <a:pt x="44" y="69"/>
                </a:lnTo>
                <a:lnTo>
                  <a:pt x="31" y="79"/>
                </a:lnTo>
                <a:lnTo>
                  <a:pt x="19" y="88"/>
                </a:lnTo>
                <a:lnTo>
                  <a:pt x="10" y="100"/>
                </a:lnTo>
                <a:lnTo>
                  <a:pt x="3" y="113"/>
                </a:lnTo>
                <a:lnTo>
                  <a:pt x="1" y="123"/>
                </a:lnTo>
                <a:lnTo>
                  <a:pt x="0" y="13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7" name="Freeform 21"/>
          <p:cNvSpPr>
            <a:spLocks/>
          </p:cNvSpPr>
          <p:nvPr/>
        </p:nvSpPr>
        <p:spPr bwMode="auto">
          <a:xfrm>
            <a:off x="6858000" y="1600201"/>
            <a:ext cx="1525588" cy="481013"/>
          </a:xfrm>
          <a:custGeom>
            <a:avLst/>
            <a:gdLst/>
            <a:ahLst/>
            <a:cxnLst>
              <a:cxn ang="0">
                <a:pos x="1" y="164"/>
              </a:cxn>
              <a:cxn ang="0">
                <a:pos x="17" y="189"/>
              </a:cxn>
              <a:cxn ang="0">
                <a:pos x="46" y="215"/>
              </a:cxn>
              <a:cxn ang="0">
                <a:pos x="85" y="237"/>
              </a:cxn>
              <a:cxn ang="0">
                <a:pos x="139" y="258"/>
              </a:cxn>
              <a:cxn ang="0">
                <a:pos x="205" y="274"/>
              </a:cxn>
              <a:cxn ang="0">
                <a:pos x="277" y="287"/>
              </a:cxn>
              <a:cxn ang="0">
                <a:pos x="355" y="296"/>
              </a:cxn>
              <a:cxn ang="0">
                <a:pos x="438" y="302"/>
              </a:cxn>
              <a:cxn ang="0">
                <a:pos x="520" y="302"/>
              </a:cxn>
              <a:cxn ang="0">
                <a:pos x="604" y="295"/>
              </a:cxn>
              <a:cxn ang="0">
                <a:pos x="682" y="287"/>
              </a:cxn>
              <a:cxn ang="0">
                <a:pos x="754" y="274"/>
              </a:cxn>
              <a:cxn ang="0">
                <a:pos x="820" y="258"/>
              </a:cxn>
              <a:cxn ang="0">
                <a:pos x="873" y="237"/>
              </a:cxn>
              <a:cxn ang="0">
                <a:pos x="916" y="215"/>
              </a:cxn>
              <a:cxn ang="0">
                <a:pos x="942" y="189"/>
              </a:cxn>
              <a:cxn ang="0">
                <a:pos x="958" y="164"/>
              </a:cxn>
              <a:cxn ang="0">
                <a:pos x="958" y="137"/>
              </a:cxn>
              <a:cxn ang="0">
                <a:pos x="942" y="112"/>
              </a:cxn>
              <a:cxn ang="0">
                <a:pos x="916" y="87"/>
              </a:cxn>
              <a:cxn ang="0">
                <a:pos x="871" y="65"/>
              </a:cxn>
              <a:cxn ang="0">
                <a:pos x="820" y="43"/>
              </a:cxn>
              <a:cxn ang="0">
                <a:pos x="754" y="28"/>
              </a:cxn>
              <a:cxn ang="0">
                <a:pos x="682" y="14"/>
              </a:cxn>
              <a:cxn ang="0">
                <a:pos x="604" y="6"/>
              </a:cxn>
              <a:cxn ang="0">
                <a:pos x="520" y="1"/>
              </a:cxn>
              <a:cxn ang="0">
                <a:pos x="438" y="1"/>
              </a:cxn>
              <a:cxn ang="0">
                <a:pos x="355" y="6"/>
              </a:cxn>
              <a:cxn ang="0">
                <a:pos x="277" y="14"/>
              </a:cxn>
              <a:cxn ang="0">
                <a:pos x="205" y="28"/>
              </a:cxn>
              <a:cxn ang="0">
                <a:pos x="139" y="44"/>
              </a:cxn>
              <a:cxn ang="0">
                <a:pos x="85" y="65"/>
              </a:cxn>
              <a:cxn ang="0">
                <a:pos x="46" y="87"/>
              </a:cxn>
              <a:cxn ang="0">
                <a:pos x="17" y="112"/>
              </a:cxn>
              <a:cxn ang="0">
                <a:pos x="1" y="137"/>
              </a:cxn>
            </a:cxnLst>
            <a:rect l="0" t="0" r="r" b="b"/>
            <a:pathLst>
              <a:path w="961" h="303">
                <a:moveTo>
                  <a:pt x="0" y="152"/>
                </a:moveTo>
                <a:lnTo>
                  <a:pt x="1" y="164"/>
                </a:lnTo>
                <a:lnTo>
                  <a:pt x="7" y="177"/>
                </a:lnTo>
                <a:lnTo>
                  <a:pt x="17" y="189"/>
                </a:lnTo>
                <a:lnTo>
                  <a:pt x="28" y="203"/>
                </a:lnTo>
                <a:lnTo>
                  <a:pt x="46" y="215"/>
                </a:lnTo>
                <a:lnTo>
                  <a:pt x="63" y="226"/>
                </a:lnTo>
                <a:lnTo>
                  <a:pt x="85" y="237"/>
                </a:lnTo>
                <a:lnTo>
                  <a:pt x="113" y="247"/>
                </a:lnTo>
                <a:lnTo>
                  <a:pt x="139" y="258"/>
                </a:lnTo>
                <a:lnTo>
                  <a:pt x="172" y="266"/>
                </a:lnTo>
                <a:lnTo>
                  <a:pt x="205" y="274"/>
                </a:lnTo>
                <a:lnTo>
                  <a:pt x="241" y="281"/>
                </a:lnTo>
                <a:lnTo>
                  <a:pt x="277" y="287"/>
                </a:lnTo>
                <a:lnTo>
                  <a:pt x="315" y="292"/>
                </a:lnTo>
                <a:lnTo>
                  <a:pt x="355" y="296"/>
                </a:lnTo>
                <a:lnTo>
                  <a:pt x="396" y="299"/>
                </a:lnTo>
                <a:lnTo>
                  <a:pt x="438" y="302"/>
                </a:lnTo>
                <a:lnTo>
                  <a:pt x="481" y="302"/>
                </a:lnTo>
                <a:lnTo>
                  <a:pt x="520" y="302"/>
                </a:lnTo>
                <a:lnTo>
                  <a:pt x="563" y="299"/>
                </a:lnTo>
                <a:lnTo>
                  <a:pt x="604" y="295"/>
                </a:lnTo>
                <a:lnTo>
                  <a:pt x="643" y="292"/>
                </a:lnTo>
                <a:lnTo>
                  <a:pt x="682" y="287"/>
                </a:lnTo>
                <a:lnTo>
                  <a:pt x="720" y="281"/>
                </a:lnTo>
                <a:lnTo>
                  <a:pt x="754" y="274"/>
                </a:lnTo>
                <a:lnTo>
                  <a:pt x="787" y="266"/>
                </a:lnTo>
                <a:lnTo>
                  <a:pt x="820" y="258"/>
                </a:lnTo>
                <a:lnTo>
                  <a:pt x="848" y="247"/>
                </a:lnTo>
                <a:lnTo>
                  <a:pt x="873" y="237"/>
                </a:lnTo>
                <a:lnTo>
                  <a:pt x="894" y="226"/>
                </a:lnTo>
                <a:lnTo>
                  <a:pt x="916" y="215"/>
                </a:lnTo>
                <a:lnTo>
                  <a:pt x="930" y="203"/>
                </a:lnTo>
                <a:lnTo>
                  <a:pt x="942" y="189"/>
                </a:lnTo>
                <a:lnTo>
                  <a:pt x="952" y="177"/>
                </a:lnTo>
                <a:lnTo>
                  <a:pt x="958" y="164"/>
                </a:lnTo>
                <a:lnTo>
                  <a:pt x="960" y="152"/>
                </a:lnTo>
                <a:lnTo>
                  <a:pt x="958" y="137"/>
                </a:lnTo>
                <a:lnTo>
                  <a:pt x="952" y="124"/>
                </a:lnTo>
                <a:lnTo>
                  <a:pt x="942" y="112"/>
                </a:lnTo>
                <a:lnTo>
                  <a:pt x="930" y="98"/>
                </a:lnTo>
                <a:lnTo>
                  <a:pt x="916" y="87"/>
                </a:lnTo>
                <a:lnTo>
                  <a:pt x="894" y="76"/>
                </a:lnTo>
                <a:lnTo>
                  <a:pt x="871" y="65"/>
                </a:lnTo>
                <a:lnTo>
                  <a:pt x="848" y="54"/>
                </a:lnTo>
                <a:lnTo>
                  <a:pt x="820" y="43"/>
                </a:lnTo>
                <a:lnTo>
                  <a:pt x="787" y="34"/>
                </a:lnTo>
                <a:lnTo>
                  <a:pt x="754" y="28"/>
                </a:lnTo>
                <a:lnTo>
                  <a:pt x="717" y="21"/>
                </a:lnTo>
                <a:lnTo>
                  <a:pt x="682" y="14"/>
                </a:lnTo>
                <a:lnTo>
                  <a:pt x="643" y="10"/>
                </a:lnTo>
                <a:lnTo>
                  <a:pt x="604" y="6"/>
                </a:lnTo>
                <a:lnTo>
                  <a:pt x="563" y="3"/>
                </a:lnTo>
                <a:lnTo>
                  <a:pt x="520" y="1"/>
                </a:lnTo>
                <a:lnTo>
                  <a:pt x="478" y="0"/>
                </a:lnTo>
                <a:lnTo>
                  <a:pt x="438" y="1"/>
                </a:lnTo>
                <a:lnTo>
                  <a:pt x="396" y="3"/>
                </a:lnTo>
                <a:lnTo>
                  <a:pt x="355" y="6"/>
                </a:lnTo>
                <a:lnTo>
                  <a:pt x="315" y="10"/>
                </a:lnTo>
                <a:lnTo>
                  <a:pt x="277" y="14"/>
                </a:lnTo>
                <a:lnTo>
                  <a:pt x="239" y="21"/>
                </a:lnTo>
                <a:lnTo>
                  <a:pt x="205" y="28"/>
                </a:lnTo>
                <a:lnTo>
                  <a:pt x="172" y="34"/>
                </a:lnTo>
                <a:lnTo>
                  <a:pt x="139" y="44"/>
                </a:lnTo>
                <a:lnTo>
                  <a:pt x="113" y="54"/>
                </a:lnTo>
                <a:lnTo>
                  <a:pt x="85" y="65"/>
                </a:lnTo>
                <a:lnTo>
                  <a:pt x="63" y="76"/>
                </a:lnTo>
                <a:lnTo>
                  <a:pt x="46" y="87"/>
                </a:lnTo>
                <a:lnTo>
                  <a:pt x="28" y="98"/>
                </a:lnTo>
                <a:lnTo>
                  <a:pt x="17" y="112"/>
                </a:lnTo>
                <a:lnTo>
                  <a:pt x="7" y="125"/>
                </a:lnTo>
                <a:lnTo>
                  <a:pt x="1" y="137"/>
                </a:lnTo>
                <a:lnTo>
                  <a:pt x="0" y="15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8" name="Freeform 22"/>
          <p:cNvSpPr>
            <a:spLocks/>
          </p:cNvSpPr>
          <p:nvPr/>
        </p:nvSpPr>
        <p:spPr bwMode="auto">
          <a:xfrm>
            <a:off x="7258050" y="2740025"/>
            <a:ext cx="1284288" cy="431800"/>
          </a:xfrm>
          <a:custGeom>
            <a:avLst/>
            <a:gdLst/>
            <a:ahLst/>
            <a:cxnLst>
              <a:cxn ang="0">
                <a:pos x="808" y="271"/>
              </a:cxn>
              <a:cxn ang="0">
                <a:pos x="808" y="0"/>
              </a:cxn>
              <a:cxn ang="0">
                <a:pos x="0" y="0"/>
              </a:cxn>
              <a:cxn ang="0">
                <a:pos x="0" y="271"/>
              </a:cxn>
              <a:cxn ang="0">
                <a:pos x="808" y="271"/>
              </a:cxn>
            </a:cxnLst>
            <a:rect l="0" t="0" r="r" b="b"/>
            <a:pathLst>
              <a:path w="809" h="272">
                <a:moveTo>
                  <a:pt x="808" y="271"/>
                </a:moveTo>
                <a:lnTo>
                  <a:pt x="808" y="0"/>
                </a:lnTo>
                <a:lnTo>
                  <a:pt x="0" y="0"/>
                </a:lnTo>
                <a:lnTo>
                  <a:pt x="0" y="271"/>
                </a:lnTo>
                <a:lnTo>
                  <a:pt x="808" y="27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199" name="Freeform 23"/>
          <p:cNvSpPr>
            <a:spLocks/>
          </p:cNvSpPr>
          <p:nvPr/>
        </p:nvSpPr>
        <p:spPr bwMode="auto">
          <a:xfrm>
            <a:off x="9101138" y="2740025"/>
            <a:ext cx="1446212" cy="414338"/>
          </a:xfrm>
          <a:custGeom>
            <a:avLst/>
            <a:gdLst/>
            <a:ahLst/>
            <a:cxnLst>
              <a:cxn ang="0">
                <a:pos x="910" y="260"/>
              </a:cxn>
              <a:cxn ang="0">
                <a:pos x="910" y="0"/>
              </a:cxn>
              <a:cxn ang="0">
                <a:pos x="0" y="0"/>
              </a:cxn>
              <a:cxn ang="0">
                <a:pos x="0" y="260"/>
              </a:cxn>
              <a:cxn ang="0">
                <a:pos x="910" y="260"/>
              </a:cxn>
            </a:cxnLst>
            <a:rect l="0" t="0" r="r" b="b"/>
            <a:pathLst>
              <a:path w="911" h="261">
                <a:moveTo>
                  <a:pt x="910" y="260"/>
                </a:moveTo>
                <a:lnTo>
                  <a:pt x="910" y="0"/>
                </a:lnTo>
                <a:lnTo>
                  <a:pt x="0" y="0"/>
                </a:lnTo>
                <a:lnTo>
                  <a:pt x="0" y="260"/>
                </a:lnTo>
                <a:lnTo>
                  <a:pt x="910" y="26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0" name="Freeform 24"/>
          <p:cNvSpPr>
            <a:spLocks/>
          </p:cNvSpPr>
          <p:nvPr/>
        </p:nvSpPr>
        <p:spPr bwMode="auto">
          <a:xfrm>
            <a:off x="8499476" y="1727200"/>
            <a:ext cx="722313" cy="484188"/>
          </a:xfrm>
          <a:custGeom>
            <a:avLst/>
            <a:gdLst/>
            <a:ahLst/>
            <a:cxnLst>
              <a:cxn ang="0">
                <a:pos x="226" y="0"/>
              </a:cxn>
              <a:cxn ang="0">
                <a:pos x="454" y="304"/>
              </a:cxn>
              <a:cxn ang="0">
                <a:pos x="0" y="304"/>
              </a:cxn>
              <a:cxn ang="0">
                <a:pos x="226" y="0"/>
              </a:cxn>
            </a:cxnLst>
            <a:rect l="0" t="0" r="r" b="b"/>
            <a:pathLst>
              <a:path w="455" h="305">
                <a:moveTo>
                  <a:pt x="226" y="0"/>
                </a:moveTo>
                <a:lnTo>
                  <a:pt x="454" y="304"/>
                </a:lnTo>
                <a:lnTo>
                  <a:pt x="0" y="304"/>
                </a:lnTo>
                <a:lnTo>
                  <a:pt x="226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1" name="Rectangle 25"/>
          <p:cNvSpPr>
            <a:spLocks noChangeArrowheads="1"/>
          </p:cNvSpPr>
          <p:nvPr/>
        </p:nvSpPr>
        <p:spPr bwMode="auto">
          <a:xfrm>
            <a:off x="8618539" y="1933575"/>
            <a:ext cx="48250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chemeClr val="accent2"/>
                </a:solidFill>
                <a:latin typeface="Arial" pitchFamily="34" charset="0"/>
              </a:rPr>
              <a:t>ISA</a:t>
            </a:r>
          </a:p>
        </p:txBody>
      </p:sp>
      <p:sp>
        <p:nvSpPr>
          <p:cNvPr id="50202" name="Rectangle 26"/>
          <p:cNvSpPr>
            <a:spLocks noChangeArrowheads="1"/>
          </p:cNvSpPr>
          <p:nvPr/>
        </p:nvSpPr>
        <p:spPr bwMode="auto">
          <a:xfrm>
            <a:off x="7240589" y="2822575"/>
            <a:ext cx="1338509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Hourly_Emps</a:t>
            </a: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9348788" y="2128838"/>
            <a:ext cx="1046762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contractid</a:t>
            </a:r>
          </a:p>
        </p:txBody>
      </p:sp>
      <p:sp>
        <p:nvSpPr>
          <p:cNvPr id="50204" name="Rectangle 28"/>
          <p:cNvSpPr>
            <a:spLocks noChangeArrowheads="1"/>
          </p:cNvSpPr>
          <p:nvPr/>
        </p:nvSpPr>
        <p:spPr bwMode="auto">
          <a:xfrm>
            <a:off x="6931026" y="1673225"/>
            <a:ext cx="1405835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hours_worked</a:t>
            </a:r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 flipH="1">
            <a:off x="7913688" y="2195514"/>
            <a:ext cx="774700" cy="5349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>
            <a:off x="8939213" y="2195514"/>
            <a:ext cx="785812" cy="5349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7" name="Line 31"/>
          <p:cNvSpPr>
            <a:spLocks noChangeShapeType="1"/>
          </p:cNvSpPr>
          <p:nvPr/>
        </p:nvSpPr>
        <p:spPr bwMode="auto">
          <a:xfrm>
            <a:off x="9907588" y="2516188"/>
            <a:ext cx="0" cy="228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7600950" y="2078038"/>
            <a:ext cx="0" cy="6524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0209" name="Rectangle 33"/>
          <p:cNvSpPr>
            <a:spLocks noChangeArrowheads="1"/>
          </p:cNvSpPr>
          <p:nvPr/>
        </p:nvSpPr>
        <p:spPr bwMode="auto">
          <a:xfrm>
            <a:off x="1752600" y="3668714"/>
            <a:ext cx="8610600" cy="2732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hlink"/>
                </a:solidFill>
              </a:rPr>
              <a:t>Overlap constraints</a:t>
            </a:r>
            <a:r>
              <a:rPr lang="en-US" sz="2000" dirty="0"/>
              <a:t>:  Can Uraz be an Hourly</a:t>
            </a:r>
            <a:r>
              <a:rPr lang="tr-TR" sz="2000" dirty="0"/>
              <a:t> </a:t>
            </a:r>
            <a:r>
              <a:rPr lang="en-US" sz="2000" dirty="0"/>
              <a:t>Emp</a:t>
            </a:r>
            <a:r>
              <a:rPr lang="tr-TR" sz="2000" dirty="0"/>
              <a:t>loyee</a:t>
            </a:r>
            <a:r>
              <a:rPr lang="en-US" sz="2000" dirty="0"/>
              <a:t> as well as a Contract</a:t>
            </a:r>
            <a:r>
              <a:rPr lang="tr-TR" sz="2000" dirty="0"/>
              <a:t> </a:t>
            </a:r>
            <a:r>
              <a:rPr lang="en-US" sz="2000" dirty="0"/>
              <a:t>Emp</a:t>
            </a:r>
            <a:r>
              <a:rPr lang="tr-TR" sz="2000" dirty="0"/>
              <a:t>loyee</a:t>
            </a:r>
            <a:r>
              <a:rPr lang="en-US" sz="2000" dirty="0"/>
              <a:t>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hlink"/>
                </a:solidFill>
              </a:rPr>
              <a:t>Covering constraints</a:t>
            </a:r>
            <a:r>
              <a:rPr lang="en-US" sz="2000" dirty="0"/>
              <a:t>:  Does every Employee also have to be an Hourly Employee or a Contract Employee?</a:t>
            </a:r>
            <a:r>
              <a:rPr lang="en-US" sz="2000" i="1" dirty="0">
                <a:solidFill>
                  <a:schemeClr val="accent2"/>
                </a:solidFill>
              </a:rPr>
              <a:t> 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Reasons for using </a:t>
            </a:r>
            <a:r>
              <a:rPr lang="en-US" dirty="0"/>
              <a:t>ISA</a:t>
            </a:r>
            <a:r>
              <a:rPr lang="en-US" sz="2000" dirty="0"/>
              <a:t>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To add descriptive attributes</a:t>
            </a:r>
            <a:r>
              <a:rPr lang="en-US" dirty="0"/>
              <a:t> </a:t>
            </a:r>
            <a:r>
              <a:rPr lang="en-US" sz="2000" dirty="0"/>
              <a:t>specific to a subclass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To identify entities that participate in a relationship</a:t>
            </a:r>
            <a:r>
              <a:rPr lang="en-US" dirty="0"/>
              <a:t>.</a:t>
            </a: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8839200" y="1441450"/>
            <a:ext cx="0" cy="3175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598DB-ED13-F842-6316-DF952E38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7" y="1461956"/>
            <a:ext cx="2978195" cy="2281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D696F-1C4A-3469-4EF2-98D1D006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" y="381000"/>
            <a:ext cx="905256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3600" dirty="0">
                <a:solidFill>
                  <a:srgbClr val="C00000"/>
                </a:solidFill>
              </a:rPr>
              <a:t>Extended ER </a:t>
            </a:r>
          </a:p>
          <a:p>
            <a:pPr algn="l"/>
            <a:r>
              <a:rPr lang="en-US" sz="3600" dirty="0">
                <a:solidFill>
                  <a:srgbClr val="C00000"/>
                </a:solidFill>
              </a:rPr>
              <a:t>ISA (`is a’) Hierarchies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0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0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0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50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50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9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716B4-FAD9-0D76-0462-96460460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Recall: please use the symbolism we use in the lectures.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BDF0A-8D1B-6C97-8561-2E7DDAA7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112</a:t>
            </a:fld>
            <a:endParaRPr lang="en-GB"/>
          </a:p>
        </p:txBody>
      </p:sp>
      <p:pic>
        <p:nvPicPr>
          <p:cNvPr id="1026" name="Picture 2" descr="What is an Entity-Relationship Diagram? | by Amra Sezairi | Better  Programming">
            <a:extLst>
              <a:ext uri="{FF2B5EF4-FFF2-40B4-BE49-F238E27FC236}">
                <a16:creationId xmlns:a16="http://schemas.microsoft.com/office/drawing/2014/main" id="{63DEE456-26E9-8AE1-E3ED-2C97BF00D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4" y="2070244"/>
            <a:ext cx="5164606" cy="386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 Diagram of a Company - GeeksforGeeks">
            <a:extLst>
              <a:ext uri="{FF2B5EF4-FFF2-40B4-BE49-F238E27FC236}">
                <a16:creationId xmlns:a16="http://schemas.microsoft.com/office/drawing/2014/main" id="{BD73D020-DF86-75D7-B90C-BFB05F6E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58" y="2284557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E9A0D8CE-4AD4-B05D-ABD0-FC1C4945C899}"/>
              </a:ext>
            </a:extLst>
          </p:cNvPr>
          <p:cNvSpPr/>
          <p:nvPr/>
        </p:nvSpPr>
        <p:spPr>
          <a:xfrm rot="18793427">
            <a:off x="1349266" y="2570938"/>
            <a:ext cx="2912883" cy="2762053"/>
          </a:xfrm>
          <a:prstGeom prst="plus">
            <a:avLst>
              <a:gd name="adj" fmla="val 40358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E10AB2-6A16-F2F9-311F-2A68C2555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41" y="2673182"/>
            <a:ext cx="6639852" cy="38581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54F148-A692-EB73-61CF-07F2FEA4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Previous year Exam Question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7423-2CF2-EBDD-45DE-C0BA89701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113</a:t>
            </a:fld>
            <a:endParaRPr lang="en-GB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EE8DB5-78A2-23E1-65DF-4EB0ECA8E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70" y="1253986"/>
            <a:ext cx="57245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75204-FD27-8709-F0FF-71D65E01E882}"/>
              </a:ext>
            </a:extLst>
          </p:cNvPr>
          <p:cNvSpPr txBox="1"/>
          <p:nvPr/>
        </p:nvSpPr>
        <p:spPr>
          <a:xfrm>
            <a:off x="6316056" y="3429000"/>
            <a:ext cx="6097404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1100"/>
              </a:spcAft>
              <a:tabLst>
                <a:tab pos="2009775" algn="l"/>
              </a:tabLs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1.d     Provide the names of given ER symbols. 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9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79A79-D042-2D85-B43F-D89EEB92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DBMS: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3E5D2-265A-C52A-C271-2A89A5A6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Data, Database, Database Management System (DBMS)?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93B2-D5B9-4C6E-2A48-C64232C8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79C23-801A-6945-01E6-9F3C93467C8D}"/>
              </a:ext>
            </a:extLst>
          </p:cNvPr>
          <p:cNvSpPr txBox="1"/>
          <p:nvPr/>
        </p:nvSpPr>
        <p:spPr>
          <a:xfrm>
            <a:off x="2076287" y="2200754"/>
            <a:ext cx="8439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Provides </a:t>
            </a:r>
            <a:r>
              <a:rPr lang="en-GB" sz="3200" dirty="0">
                <a:solidFill>
                  <a:srgbClr val="FF0000"/>
                </a:solidFill>
              </a:rPr>
              <a:t>efficient</a:t>
            </a:r>
            <a:r>
              <a:rPr lang="en-GB" sz="3200" dirty="0"/>
              <a:t>, </a:t>
            </a:r>
            <a:r>
              <a:rPr lang="en-GB" sz="3200" dirty="0">
                <a:solidFill>
                  <a:srgbClr val="FFC000"/>
                </a:solidFill>
              </a:rPr>
              <a:t>reliable</a:t>
            </a:r>
            <a:r>
              <a:rPr lang="en-GB" sz="3200" dirty="0"/>
              <a:t>, </a:t>
            </a:r>
            <a:r>
              <a:rPr lang="en-GB" sz="3200" dirty="0">
                <a:solidFill>
                  <a:srgbClr val="92D050"/>
                </a:solidFill>
              </a:rPr>
              <a:t>convenient</a:t>
            </a:r>
            <a:r>
              <a:rPr lang="en-GB" sz="3200" dirty="0"/>
              <a:t>, </a:t>
            </a:r>
            <a:r>
              <a:rPr lang="en-GB" sz="3200" dirty="0">
                <a:solidFill>
                  <a:srgbClr val="00B050"/>
                </a:solidFill>
              </a:rPr>
              <a:t>safe</a:t>
            </a:r>
            <a:r>
              <a:rPr lang="en-GB" sz="3200" dirty="0"/>
              <a:t>, </a:t>
            </a:r>
            <a:r>
              <a:rPr lang="en-GB" sz="3200" dirty="0">
                <a:solidFill>
                  <a:srgbClr val="00B0F0"/>
                </a:solidFill>
              </a:rPr>
              <a:t>multi-user</a:t>
            </a:r>
            <a:r>
              <a:rPr lang="en-GB" sz="3200" dirty="0"/>
              <a:t> friendly storage and access to </a:t>
            </a:r>
            <a:r>
              <a:rPr lang="en-GB" sz="3200" dirty="0">
                <a:solidFill>
                  <a:srgbClr val="0070C0"/>
                </a:solidFill>
              </a:rPr>
              <a:t>massive</a:t>
            </a:r>
            <a:r>
              <a:rPr lang="en-GB" sz="3200" dirty="0"/>
              <a:t> amounts of persistent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670F1-3257-E76A-4BFD-9A748B72CF3B}"/>
              </a:ext>
            </a:extLst>
          </p:cNvPr>
          <p:cNvSpPr txBox="1"/>
          <p:nvPr/>
        </p:nvSpPr>
        <p:spPr>
          <a:xfrm>
            <a:off x="2076287" y="3858690"/>
            <a:ext cx="8439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This is why they are very popular.</a:t>
            </a:r>
          </a:p>
        </p:txBody>
      </p:sp>
    </p:spTree>
    <p:extLst>
      <p:ext uri="{BB962C8B-B14F-4D97-AF65-F5344CB8AC3E}">
        <p14:creationId xmlns:p14="http://schemas.microsoft.com/office/powerpoint/2010/main" val="152702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79A79-D042-2D85-B43F-D89EEB92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Database: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3E5D2-265A-C52A-C271-2A89A5A6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 between DBMS, Database and the Logical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93B2-D5B9-4C6E-2A48-C64232C8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1BAD8-E801-DB08-8989-D5A212D18B67}"/>
              </a:ext>
            </a:extLst>
          </p:cNvPr>
          <p:cNvSpPr txBox="1"/>
          <p:nvPr/>
        </p:nvSpPr>
        <p:spPr>
          <a:xfrm>
            <a:off x="2868705" y="2241176"/>
            <a:ext cx="7207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It represents a massive amount of persistent data according 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88D64-BA50-E5E3-43A9-64C51F7EB90F}"/>
              </a:ext>
            </a:extLst>
          </p:cNvPr>
          <p:cNvSpPr txBox="1"/>
          <p:nvPr/>
        </p:nvSpPr>
        <p:spPr>
          <a:xfrm>
            <a:off x="5487161" y="2672063"/>
            <a:ext cx="2514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a logical model</a:t>
            </a:r>
          </a:p>
        </p:txBody>
      </p:sp>
      <p:pic>
        <p:nvPicPr>
          <p:cNvPr id="1026" name="Picture 2" descr="Marionette Puppet String Hand Control Manipulation Manipulate Puppeteer  Master Doll Toy Stock Photos and Images - 123RF">
            <a:extLst>
              <a:ext uri="{FF2B5EF4-FFF2-40B4-BE49-F238E27FC236}">
                <a16:creationId xmlns:a16="http://schemas.microsoft.com/office/drawing/2014/main" id="{767AE0CB-3605-07AC-17CC-0C9A73C1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94" y="3388701"/>
            <a:ext cx="2048602" cy="30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Empty folder">
                <a:extLst>
                  <a:ext uri="{FF2B5EF4-FFF2-40B4-BE49-F238E27FC236}">
                    <a16:creationId xmlns:a16="http://schemas.microsoft.com/office/drawing/2014/main" id="{4CF098DA-BB61-758F-6180-65E7A45F1F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4816917"/>
                  </p:ext>
                </p:extLst>
              </p:nvPr>
            </p:nvGraphicFramePr>
            <p:xfrm>
              <a:off x="4701141" y="4599666"/>
              <a:ext cx="951555" cy="6703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5" cy="670389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7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Empty folder">
                <a:extLst>
                  <a:ext uri="{FF2B5EF4-FFF2-40B4-BE49-F238E27FC236}">
                    <a16:creationId xmlns:a16="http://schemas.microsoft.com/office/drawing/2014/main" id="{4CF098DA-BB61-758F-6180-65E7A45F1F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1141" y="4599666"/>
                <a:ext cx="951555" cy="670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Empty folder">
                <a:extLst>
                  <a:ext uri="{FF2B5EF4-FFF2-40B4-BE49-F238E27FC236}">
                    <a16:creationId xmlns:a16="http://schemas.microsoft.com/office/drawing/2014/main" id="{E722771B-499C-C317-E3E0-D17052458E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7947278"/>
                  </p:ext>
                </p:extLst>
              </p:nvPr>
            </p:nvGraphicFramePr>
            <p:xfrm>
              <a:off x="6011105" y="4853734"/>
              <a:ext cx="951556" cy="6703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6" cy="670388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7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Empty folder">
                <a:extLst>
                  <a:ext uri="{FF2B5EF4-FFF2-40B4-BE49-F238E27FC236}">
                    <a16:creationId xmlns:a16="http://schemas.microsoft.com/office/drawing/2014/main" id="{E722771B-499C-C317-E3E0-D17052458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1105" y="4853734"/>
                <a:ext cx="951556" cy="670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Empty folder">
                <a:extLst>
                  <a:ext uri="{FF2B5EF4-FFF2-40B4-BE49-F238E27FC236}">
                    <a16:creationId xmlns:a16="http://schemas.microsoft.com/office/drawing/2014/main" id="{D2656128-0473-FC69-6E60-52D00F0BE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6483098"/>
                  </p:ext>
                </p:extLst>
              </p:nvPr>
            </p:nvGraphicFramePr>
            <p:xfrm>
              <a:off x="6522574" y="5880281"/>
              <a:ext cx="951555" cy="6703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5" cy="670389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7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Empty folder">
                <a:extLst>
                  <a:ext uri="{FF2B5EF4-FFF2-40B4-BE49-F238E27FC236}">
                    <a16:creationId xmlns:a16="http://schemas.microsoft.com/office/drawing/2014/main" id="{D2656128-0473-FC69-6E60-52D00F0BE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2574" y="5880281"/>
                <a:ext cx="951555" cy="670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Empty folder">
                <a:extLst>
                  <a:ext uri="{FF2B5EF4-FFF2-40B4-BE49-F238E27FC236}">
                    <a16:creationId xmlns:a16="http://schemas.microsoft.com/office/drawing/2014/main" id="{506C4108-A480-05AE-9360-0A35D2EBD1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771248"/>
                  </p:ext>
                </p:extLst>
              </p:nvPr>
            </p:nvGraphicFramePr>
            <p:xfrm>
              <a:off x="7608369" y="4562318"/>
              <a:ext cx="951555" cy="6703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5" cy="670389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7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Empty folder">
                <a:extLst>
                  <a:ext uri="{FF2B5EF4-FFF2-40B4-BE49-F238E27FC236}">
                    <a16:creationId xmlns:a16="http://schemas.microsoft.com/office/drawing/2014/main" id="{506C4108-A480-05AE-9360-0A35D2EBD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8369" y="4562318"/>
                <a:ext cx="951555" cy="670389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67B48F-4605-48CF-C7DC-3D41947E88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58915"/>
          <a:stretch/>
        </p:blipFill>
        <p:spPr>
          <a:xfrm>
            <a:off x="5897487" y="3195283"/>
            <a:ext cx="1608615" cy="95410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61C478-6BE7-B7A5-61CD-3C89C325AA12}"/>
              </a:ext>
            </a:extLst>
          </p:cNvPr>
          <p:cNvSpPr/>
          <p:nvPr/>
        </p:nvSpPr>
        <p:spPr>
          <a:xfrm>
            <a:off x="5203336" y="4135843"/>
            <a:ext cx="906692" cy="554761"/>
          </a:xfrm>
          <a:custGeom>
            <a:avLst/>
            <a:gdLst>
              <a:gd name="connsiteX0" fmla="*/ 906692 w 906692"/>
              <a:gd name="connsiteY0" fmla="*/ 0 h 554761"/>
              <a:gd name="connsiteX1" fmla="*/ 757481 w 906692"/>
              <a:gd name="connsiteY1" fmla="*/ 30607 h 554761"/>
              <a:gd name="connsiteX2" fmla="*/ 321323 w 906692"/>
              <a:gd name="connsiteY2" fmla="*/ 84170 h 554761"/>
              <a:gd name="connsiteX3" fmla="*/ 7596 w 906692"/>
              <a:gd name="connsiteY3" fmla="*/ 141560 h 554761"/>
              <a:gd name="connsiteX4" fmla="*/ 99419 w 906692"/>
              <a:gd name="connsiteY4" fmla="*/ 225730 h 554761"/>
              <a:gd name="connsiteX5" fmla="*/ 126200 w 906692"/>
              <a:gd name="connsiteY5" fmla="*/ 367290 h 554761"/>
              <a:gd name="connsiteX6" fmla="*/ 45856 w 906692"/>
              <a:gd name="connsiteY6" fmla="*/ 466765 h 554761"/>
              <a:gd name="connsiteX7" fmla="*/ 68811 w 906692"/>
              <a:gd name="connsiteY7" fmla="*/ 554761 h 55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692" h="554761">
                <a:moveTo>
                  <a:pt x="906692" y="0"/>
                </a:moveTo>
                <a:cubicBezTo>
                  <a:pt x="880867" y="8289"/>
                  <a:pt x="855042" y="16579"/>
                  <a:pt x="757481" y="30607"/>
                </a:cubicBezTo>
                <a:cubicBezTo>
                  <a:pt x="659920" y="44635"/>
                  <a:pt x="446304" y="65678"/>
                  <a:pt x="321323" y="84170"/>
                </a:cubicBezTo>
                <a:cubicBezTo>
                  <a:pt x="196342" y="102662"/>
                  <a:pt x="44580" y="117967"/>
                  <a:pt x="7596" y="141560"/>
                </a:cubicBezTo>
                <a:cubicBezTo>
                  <a:pt x="-29388" y="165153"/>
                  <a:pt x="79652" y="188108"/>
                  <a:pt x="99419" y="225730"/>
                </a:cubicBezTo>
                <a:cubicBezTo>
                  <a:pt x="119186" y="263352"/>
                  <a:pt x="135127" y="327118"/>
                  <a:pt x="126200" y="367290"/>
                </a:cubicBezTo>
                <a:cubicBezTo>
                  <a:pt x="117273" y="407462"/>
                  <a:pt x="55421" y="435520"/>
                  <a:pt x="45856" y="466765"/>
                </a:cubicBezTo>
                <a:cubicBezTo>
                  <a:pt x="36291" y="498010"/>
                  <a:pt x="52551" y="526385"/>
                  <a:pt x="68811" y="554761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3C2B60-080C-77BE-84EA-52AFF413307D}"/>
              </a:ext>
            </a:extLst>
          </p:cNvPr>
          <p:cNvSpPr/>
          <p:nvPr/>
        </p:nvSpPr>
        <p:spPr>
          <a:xfrm>
            <a:off x="5356318" y="4143495"/>
            <a:ext cx="983267" cy="1672367"/>
          </a:xfrm>
          <a:custGeom>
            <a:avLst/>
            <a:gdLst>
              <a:gd name="connsiteX0" fmla="*/ 983267 w 983267"/>
              <a:gd name="connsiteY0" fmla="*/ 0 h 1672367"/>
              <a:gd name="connsiteX1" fmla="*/ 918226 w 983267"/>
              <a:gd name="connsiteY1" fmla="*/ 145385 h 1672367"/>
              <a:gd name="connsiteX2" fmla="*/ 700147 w 983267"/>
              <a:gd name="connsiteY2" fmla="*/ 256338 h 1672367"/>
              <a:gd name="connsiteX3" fmla="*/ 539458 w 983267"/>
              <a:gd name="connsiteY3" fmla="*/ 470590 h 1672367"/>
              <a:gd name="connsiteX4" fmla="*/ 547110 w 983267"/>
              <a:gd name="connsiteY4" fmla="*/ 715451 h 1672367"/>
              <a:gd name="connsiteX5" fmla="*/ 466765 w 983267"/>
              <a:gd name="connsiteY5" fmla="*/ 895270 h 1672367"/>
              <a:gd name="connsiteX6" fmla="*/ 436157 w 983267"/>
              <a:gd name="connsiteY6" fmla="*/ 1090393 h 1672367"/>
              <a:gd name="connsiteX7" fmla="*/ 252512 w 983267"/>
              <a:gd name="connsiteY7" fmla="*/ 1258734 h 1672367"/>
              <a:gd name="connsiteX8" fmla="*/ 53563 w 983267"/>
              <a:gd name="connsiteY8" fmla="*/ 1411772 h 1672367"/>
              <a:gd name="connsiteX9" fmla="*/ 22956 w 983267"/>
              <a:gd name="connsiteY9" fmla="*/ 1553332 h 1672367"/>
              <a:gd name="connsiteX10" fmla="*/ 34433 w 983267"/>
              <a:gd name="connsiteY10" fmla="*/ 1656632 h 1672367"/>
              <a:gd name="connsiteX11" fmla="*/ 0 w 983267"/>
              <a:gd name="connsiteY11" fmla="*/ 1671936 h 167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3267" h="1672367">
                <a:moveTo>
                  <a:pt x="983267" y="0"/>
                </a:moveTo>
                <a:cubicBezTo>
                  <a:pt x="974340" y="51331"/>
                  <a:pt x="965413" y="102662"/>
                  <a:pt x="918226" y="145385"/>
                </a:cubicBezTo>
                <a:cubicBezTo>
                  <a:pt x="871039" y="188108"/>
                  <a:pt x="763275" y="202137"/>
                  <a:pt x="700147" y="256338"/>
                </a:cubicBezTo>
                <a:cubicBezTo>
                  <a:pt x="637019" y="310539"/>
                  <a:pt x="564964" y="394071"/>
                  <a:pt x="539458" y="470590"/>
                </a:cubicBezTo>
                <a:cubicBezTo>
                  <a:pt x="513952" y="547109"/>
                  <a:pt x="559225" y="644671"/>
                  <a:pt x="547110" y="715451"/>
                </a:cubicBezTo>
                <a:cubicBezTo>
                  <a:pt x="534995" y="786231"/>
                  <a:pt x="485257" y="832780"/>
                  <a:pt x="466765" y="895270"/>
                </a:cubicBezTo>
                <a:cubicBezTo>
                  <a:pt x="448273" y="957760"/>
                  <a:pt x="471866" y="1029816"/>
                  <a:pt x="436157" y="1090393"/>
                </a:cubicBezTo>
                <a:cubicBezTo>
                  <a:pt x="400448" y="1150970"/>
                  <a:pt x="316278" y="1205171"/>
                  <a:pt x="252512" y="1258734"/>
                </a:cubicBezTo>
                <a:cubicBezTo>
                  <a:pt x="188746" y="1312297"/>
                  <a:pt x="91822" y="1362672"/>
                  <a:pt x="53563" y="1411772"/>
                </a:cubicBezTo>
                <a:cubicBezTo>
                  <a:pt x="15304" y="1460872"/>
                  <a:pt x="26144" y="1512522"/>
                  <a:pt x="22956" y="1553332"/>
                </a:cubicBezTo>
                <a:cubicBezTo>
                  <a:pt x="19768" y="1594142"/>
                  <a:pt x="38259" y="1636865"/>
                  <a:pt x="34433" y="1656632"/>
                </a:cubicBezTo>
                <a:cubicBezTo>
                  <a:pt x="30607" y="1676399"/>
                  <a:pt x="0" y="1671936"/>
                  <a:pt x="0" y="1671936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9FAB67F-2A59-D741-36B0-1EE03F9D7F7F}"/>
              </a:ext>
            </a:extLst>
          </p:cNvPr>
          <p:cNvSpPr/>
          <p:nvPr/>
        </p:nvSpPr>
        <p:spPr>
          <a:xfrm>
            <a:off x="6255161" y="4151146"/>
            <a:ext cx="341069" cy="780492"/>
          </a:xfrm>
          <a:custGeom>
            <a:avLst/>
            <a:gdLst>
              <a:gd name="connsiteX0" fmla="*/ 287199 w 341069"/>
              <a:gd name="connsiteY0" fmla="*/ 0 h 780492"/>
              <a:gd name="connsiteX1" fmla="*/ 206854 w 341069"/>
              <a:gd name="connsiteY1" fmla="*/ 237209 h 780492"/>
              <a:gd name="connsiteX2" fmla="*/ 340762 w 341069"/>
              <a:gd name="connsiteY2" fmla="*/ 397898 h 780492"/>
              <a:gd name="connsiteX3" fmla="*/ 237462 w 341069"/>
              <a:gd name="connsiteY3" fmla="*/ 535632 h 780492"/>
              <a:gd name="connsiteX4" fmla="*/ 46165 w 341069"/>
              <a:gd name="connsiteY4" fmla="*/ 520328 h 780492"/>
              <a:gd name="connsiteX5" fmla="*/ 253 w 341069"/>
              <a:gd name="connsiteY5" fmla="*/ 665714 h 780492"/>
              <a:gd name="connsiteX6" fmla="*/ 57642 w 341069"/>
              <a:gd name="connsiteY6" fmla="*/ 749885 h 780492"/>
              <a:gd name="connsiteX7" fmla="*/ 95902 w 341069"/>
              <a:gd name="connsiteY7" fmla="*/ 780492 h 7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069" h="780492">
                <a:moveTo>
                  <a:pt x="287199" y="0"/>
                </a:moveTo>
                <a:cubicBezTo>
                  <a:pt x="242563" y="85446"/>
                  <a:pt x="197927" y="170893"/>
                  <a:pt x="206854" y="237209"/>
                </a:cubicBezTo>
                <a:cubicBezTo>
                  <a:pt x="215781" y="303525"/>
                  <a:pt x="335661" y="348161"/>
                  <a:pt x="340762" y="397898"/>
                </a:cubicBezTo>
                <a:cubicBezTo>
                  <a:pt x="345863" y="447635"/>
                  <a:pt x="286562" y="515227"/>
                  <a:pt x="237462" y="535632"/>
                </a:cubicBezTo>
                <a:cubicBezTo>
                  <a:pt x="188362" y="556037"/>
                  <a:pt x="85700" y="498648"/>
                  <a:pt x="46165" y="520328"/>
                </a:cubicBezTo>
                <a:cubicBezTo>
                  <a:pt x="6630" y="542008"/>
                  <a:pt x="-1660" y="627455"/>
                  <a:pt x="253" y="665714"/>
                </a:cubicBezTo>
                <a:cubicBezTo>
                  <a:pt x="2166" y="703973"/>
                  <a:pt x="41700" y="730755"/>
                  <a:pt x="57642" y="749885"/>
                </a:cubicBezTo>
                <a:cubicBezTo>
                  <a:pt x="73583" y="769015"/>
                  <a:pt x="76135" y="775391"/>
                  <a:pt x="95902" y="780492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20ABCB-92AE-B4C0-CFEE-F4D6EFDC6E89}"/>
              </a:ext>
            </a:extLst>
          </p:cNvPr>
          <p:cNvSpPr/>
          <p:nvPr/>
        </p:nvSpPr>
        <p:spPr>
          <a:xfrm>
            <a:off x="6699001" y="4151146"/>
            <a:ext cx="356827" cy="1798193"/>
          </a:xfrm>
          <a:custGeom>
            <a:avLst/>
            <a:gdLst>
              <a:gd name="connsiteX0" fmla="*/ 23178 w 356827"/>
              <a:gd name="connsiteY0" fmla="*/ 0 h 1798193"/>
              <a:gd name="connsiteX1" fmla="*/ 222 w 356827"/>
              <a:gd name="connsiteY1" fmla="*/ 95649 h 1798193"/>
              <a:gd name="connsiteX2" fmla="*/ 19352 w 356827"/>
              <a:gd name="connsiteY2" fmla="*/ 187472 h 1798193"/>
              <a:gd name="connsiteX3" fmla="*/ 122653 w 356827"/>
              <a:gd name="connsiteY3" fmla="*/ 210427 h 1798193"/>
              <a:gd name="connsiteX4" fmla="*/ 187694 w 356827"/>
              <a:gd name="connsiteY4" fmla="*/ 275468 h 1798193"/>
              <a:gd name="connsiteX5" fmla="*/ 168564 w 356827"/>
              <a:gd name="connsiteY5" fmla="*/ 344335 h 1798193"/>
              <a:gd name="connsiteX6" fmla="*/ 141782 w 356827"/>
              <a:gd name="connsiteY6" fmla="*/ 382595 h 1798193"/>
              <a:gd name="connsiteX7" fmla="*/ 233605 w 356827"/>
              <a:gd name="connsiteY7" fmla="*/ 462939 h 1798193"/>
              <a:gd name="connsiteX8" fmla="*/ 283342 w 356827"/>
              <a:gd name="connsiteY8" fmla="*/ 558588 h 1798193"/>
              <a:gd name="connsiteX9" fmla="*/ 344557 w 356827"/>
              <a:gd name="connsiteY9" fmla="*/ 692496 h 1798193"/>
              <a:gd name="connsiteX10" fmla="*/ 333079 w 356827"/>
              <a:gd name="connsiteY10" fmla="*/ 853185 h 1798193"/>
              <a:gd name="connsiteX11" fmla="*/ 310124 w 356827"/>
              <a:gd name="connsiteY11" fmla="*/ 929704 h 1798193"/>
              <a:gd name="connsiteX12" fmla="*/ 306298 w 356827"/>
              <a:gd name="connsiteY12" fmla="*/ 1098046 h 1798193"/>
              <a:gd name="connsiteX13" fmla="*/ 356035 w 356827"/>
              <a:gd name="connsiteY13" fmla="*/ 1251083 h 1798193"/>
              <a:gd name="connsiteX14" fmla="*/ 333079 w 356827"/>
              <a:gd name="connsiteY14" fmla="*/ 1384991 h 1798193"/>
              <a:gd name="connsiteX15" fmla="*/ 283342 w 356827"/>
              <a:gd name="connsiteY15" fmla="*/ 1469162 h 1798193"/>
              <a:gd name="connsiteX16" fmla="*/ 275690 w 356827"/>
              <a:gd name="connsiteY16" fmla="*/ 1595418 h 1798193"/>
              <a:gd name="connsiteX17" fmla="*/ 306298 w 356827"/>
              <a:gd name="connsiteY17" fmla="*/ 1648981 h 1798193"/>
              <a:gd name="connsiteX18" fmla="*/ 313950 w 356827"/>
              <a:gd name="connsiteY18" fmla="*/ 1714022 h 1798193"/>
              <a:gd name="connsiteX19" fmla="*/ 290994 w 356827"/>
              <a:gd name="connsiteY19" fmla="*/ 1775237 h 1798193"/>
              <a:gd name="connsiteX20" fmla="*/ 290994 w 356827"/>
              <a:gd name="connsiteY20" fmla="*/ 1798193 h 179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6827" h="1798193">
                <a:moveTo>
                  <a:pt x="23178" y="0"/>
                </a:moveTo>
                <a:cubicBezTo>
                  <a:pt x="12019" y="32202"/>
                  <a:pt x="860" y="64404"/>
                  <a:pt x="222" y="95649"/>
                </a:cubicBezTo>
                <a:cubicBezTo>
                  <a:pt x="-416" y="126894"/>
                  <a:pt x="-1053" y="168342"/>
                  <a:pt x="19352" y="187472"/>
                </a:cubicBezTo>
                <a:cubicBezTo>
                  <a:pt x="39757" y="206602"/>
                  <a:pt x="94596" y="195761"/>
                  <a:pt x="122653" y="210427"/>
                </a:cubicBezTo>
                <a:cubicBezTo>
                  <a:pt x="150710" y="225093"/>
                  <a:pt x="180042" y="253150"/>
                  <a:pt x="187694" y="275468"/>
                </a:cubicBezTo>
                <a:cubicBezTo>
                  <a:pt x="195346" y="297786"/>
                  <a:pt x="176216" y="326481"/>
                  <a:pt x="168564" y="344335"/>
                </a:cubicBezTo>
                <a:cubicBezTo>
                  <a:pt x="160912" y="362190"/>
                  <a:pt x="130942" y="362828"/>
                  <a:pt x="141782" y="382595"/>
                </a:cubicBezTo>
                <a:cubicBezTo>
                  <a:pt x="152622" y="402362"/>
                  <a:pt x="210012" y="433607"/>
                  <a:pt x="233605" y="462939"/>
                </a:cubicBezTo>
                <a:cubicBezTo>
                  <a:pt x="257198" y="492271"/>
                  <a:pt x="264850" y="520329"/>
                  <a:pt x="283342" y="558588"/>
                </a:cubicBezTo>
                <a:cubicBezTo>
                  <a:pt x="301834" y="596847"/>
                  <a:pt x="336268" y="643397"/>
                  <a:pt x="344557" y="692496"/>
                </a:cubicBezTo>
                <a:cubicBezTo>
                  <a:pt x="352846" y="741595"/>
                  <a:pt x="338818" y="813650"/>
                  <a:pt x="333079" y="853185"/>
                </a:cubicBezTo>
                <a:cubicBezTo>
                  <a:pt x="327340" y="892720"/>
                  <a:pt x="314588" y="888894"/>
                  <a:pt x="310124" y="929704"/>
                </a:cubicBezTo>
                <a:cubicBezTo>
                  <a:pt x="305660" y="970514"/>
                  <a:pt x="298646" y="1044483"/>
                  <a:pt x="306298" y="1098046"/>
                </a:cubicBezTo>
                <a:cubicBezTo>
                  <a:pt x="313950" y="1151609"/>
                  <a:pt x="351572" y="1203259"/>
                  <a:pt x="356035" y="1251083"/>
                </a:cubicBezTo>
                <a:cubicBezTo>
                  <a:pt x="360498" y="1298907"/>
                  <a:pt x="345195" y="1348645"/>
                  <a:pt x="333079" y="1384991"/>
                </a:cubicBezTo>
                <a:cubicBezTo>
                  <a:pt x="320964" y="1421338"/>
                  <a:pt x="292907" y="1434091"/>
                  <a:pt x="283342" y="1469162"/>
                </a:cubicBezTo>
                <a:cubicBezTo>
                  <a:pt x="273777" y="1504233"/>
                  <a:pt x="271864" y="1565448"/>
                  <a:pt x="275690" y="1595418"/>
                </a:cubicBezTo>
                <a:cubicBezTo>
                  <a:pt x="279516" y="1625388"/>
                  <a:pt x="299921" y="1629214"/>
                  <a:pt x="306298" y="1648981"/>
                </a:cubicBezTo>
                <a:cubicBezTo>
                  <a:pt x="312675" y="1668748"/>
                  <a:pt x="316501" y="1692979"/>
                  <a:pt x="313950" y="1714022"/>
                </a:cubicBezTo>
                <a:cubicBezTo>
                  <a:pt x="311399" y="1735065"/>
                  <a:pt x="294820" y="1761209"/>
                  <a:pt x="290994" y="1775237"/>
                </a:cubicBezTo>
                <a:cubicBezTo>
                  <a:pt x="287168" y="1789266"/>
                  <a:pt x="289081" y="1793729"/>
                  <a:pt x="290994" y="1798193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AD9351-E9C7-7DA2-8F4E-B50A7B8C4554}"/>
              </a:ext>
            </a:extLst>
          </p:cNvPr>
          <p:cNvSpPr/>
          <p:nvPr/>
        </p:nvSpPr>
        <p:spPr>
          <a:xfrm>
            <a:off x="7361111" y="4147321"/>
            <a:ext cx="837972" cy="497372"/>
          </a:xfrm>
          <a:custGeom>
            <a:avLst/>
            <a:gdLst>
              <a:gd name="connsiteX0" fmla="*/ 0 w 837972"/>
              <a:gd name="connsiteY0" fmla="*/ 0 h 497372"/>
              <a:gd name="connsiteX1" fmla="*/ 61215 w 837972"/>
              <a:gd name="connsiteY1" fmla="*/ 72692 h 497372"/>
              <a:gd name="connsiteX2" fmla="*/ 340509 w 837972"/>
              <a:gd name="connsiteY2" fmla="*/ 122430 h 497372"/>
              <a:gd name="connsiteX3" fmla="*/ 531806 w 837972"/>
              <a:gd name="connsiteY3" fmla="*/ 80344 h 497372"/>
              <a:gd name="connsiteX4" fmla="*/ 791970 w 837972"/>
              <a:gd name="connsiteY4" fmla="*/ 156863 h 497372"/>
              <a:gd name="connsiteX5" fmla="*/ 837881 w 837972"/>
              <a:gd name="connsiteY5" fmla="*/ 344334 h 497372"/>
              <a:gd name="connsiteX6" fmla="*/ 803448 w 837972"/>
              <a:gd name="connsiteY6" fmla="*/ 462938 h 497372"/>
              <a:gd name="connsiteX7" fmla="*/ 791970 w 837972"/>
              <a:gd name="connsiteY7" fmla="*/ 497372 h 4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7972" h="497372">
                <a:moveTo>
                  <a:pt x="0" y="0"/>
                </a:moveTo>
                <a:cubicBezTo>
                  <a:pt x="2232" y="26143"/>
                  <a:pt x="4464" y="52287"/>
                  <a:pt x="61215" y="72692"/>
                </a:cubicBezTo>
                <a:cubicBezTo>
                  <a:pt x="117966" y="93097"/>
                  <a:pt x="262077" y="121155"/>
                  <a:pt x="340509" y="122430"/>
                </a:cubicBezTo>
                <a:cubicBezTo>
                  <a:pt x="418941" y="123705"/>
                  <a:pt x="456563" y="74605"/>
                  <a:pt x="531806" y="80344"/>
                </a:cubicBezTo>
                <a:cubicBezTo>
                  <a:pt x="607049" y="86083"/>
                  <a:pt x="740957" y="112865"/>
                  <a:pt x="791970" y="156863"/>
                </a:cubicBezTo>
                <a:cubicBezTo>
                  <a:pt x="842983" y="200861"/>
                  <a:pt x="835968" y="293322"/>
                  <a:pt x="837881" y="344334"/>
                </a:cubicBezTo>
                <a:cubicBezTo>
                  <a:pt x="839794" y="395346"/>
                  <a:pt x="811100" y="437432"/>
                  <a:pt x="803448" y="462938"/>
                </a:cubicBezTo>
                <a:cubicBezTo>
                  <a:pt x="795796" y="488444"/>
                  <a:pt x="793883" y="492908"/>
                  <a:pt x="791970" y="497372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89D955D-47CB-F182-16DA-AD5C8CF6F7CA}"/>
              </a:ext>
            </a:extLst>
          </p:cNvPr>
          <p:cNvSpPr/>
          <p:nvPr/>
        </p:nvSpPr>
        <p:spPr>
          <a:xfrm>
            <a:off x="7123903" y="4143495"/>
            <a:ext cx="1335748" cy="1420479"/>
          </a:xfrm>
          <a:custGeom>
            <a:avLst/>
            <a:gdLst>
              <a:gd name="connsiteX0" fmla="*/ 0 w 1335748"/>
              <a:gd name="connsiteY0" fmla="*/ 0 h 1420479"/>
              <a:gd name="connsiteX1" fmla="*/ 38259 w 1335748"/>
              <a:gd name="connsiteY1" fmla="*/ 133908 h 1420479"/>
              <a:gd name="connsiteX2" fmla="*/ 164515 w 1335748"/>
              <a:gd name="connsiteY2" fmla="*/ 374942 h 1420479"/>
              <a:gd name="connsiteX3" fmla="*/ 244860 w 1335748"/>
              <a:gd name="connsiteY3" fmla="*/ 719277 h 1420479"/>
              <a:gd name="connsiteX4" fmla="*/ 378768 w 1335748"/>
              <a:gd name="connsiteY4" fmla="*/ 811099 h 1420479"/>
              <a:gd name="connsiteX5" fmla="*/ 535632 w 1335748"/>
              <a:gd name="connsiteY5" fmla="*/ 948833 h 1420479"/>
              <a:gd name="connsiteX6" fmla="*/ 658062 w 1335748"/>
              <a:gd name="connsiteY6" fmla="*/ 1098045 h 1420479"/>
              <a:gd name="connsiteX7" fmla="*/ 738407 w 1335748"/>
              <a:gd name="connsiteY7" fmla="*/ 1205171 h 1420479"/>
              <a:gd name="connsiteX8" fmla="*/ 948833 w 1335748"/>
              <a:gd name="connsiteY8" fmla="*/ 1228127 h 1420479"/>
              <a:gd name="connsiteX9" fmla="*/ 1274038 w 1335748"/>
              <a:gd name="connsiteY9" fmla="*/ 1396468 h 1420479"/>
              <a:gd name="connsiteX10" fmla="*/ 1335253 w 1335748"/>
              <a:gd name="connsiteY10" fmla="*/ 1415598 h 142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5748" h="1420479">
                <a:moveTo>
                  <a:pt x="0" y="0"/>
                </a:moveTo>
                <a:cubicBezTo>
                  <a:pt x="5420" y="35709"/>
                  <a:pt x="10840" y="71418"/>
                  <a:pt x="38259" y="133908"/>
                </a:cubicBezTo>
                <a:cubicBezTo>
                  <a:pt x="65678" y="196398"/>
                  <a:pt x="130082" y="277381"/>
                  <a:pt x="164515" y="374942"/>
                </a:cubicBezTo>
                <a:cubicBezTo>
                  <a:pt x="198948" y="472503"/>
                  <a:pt x="209151" y="646584"/>
                  <a:pt x="244860" y="719277"/>
                </a:cubicBezTo>
                <a:cubicBezTo>
                  <a:pt x="280569" y="791970"/>
                  <a:pt x="330306" y="772840"/>
                  <a:pt x="378768" y="811099"/>
                </a:cubicBezTo>
                <a:cubicBezTo>
                  <a:pt x="427230" y="849358"/>
                  <a:pt x="489083" y="901009"/>
                  <a:pt x="535632" y="948833"/>
                </a:cubicBezTo>
                <a:cubicBezTo>
                  <a:pt x="582181" y="996657"/>
                  <a:pt x="624266" y="1055322"/>
                  <a:pt x="658062" y="1098045"/>
                </a:cubicBezTo>
                <a:cubicBezTo>
                  <a:pt x="691858" y="1140768"/>
                  <a:pt x="689945" y="1183491"/>
                  <a:pt x="738407" y="1205171"/>
                </a:cubicBezTo>
                <a:cubicBezTo>
                  <a:pt x="786869" y="1226851"/>
                  <a:pt x="859561" y="1196244"/>
                  <a:pt x="948833" y="1228127"/>
                </a:cubicBezTo>
                <a:cubicBezTo>
                  <a:pt x="1038105" y="1260010"/>
                  <a:pt x="1209635" y="1365223"/>
                  <a:pt x="1274038" y="1396468"/>
                </a:cubicBezTo>
                <a:cubicBezTo>
                  <a:pt x="1338441" y="1427713"/>
                  <a:pt x="1336847" y="1421655"/>
                  <a:pt x="1335253" y="1415598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401CE2-5CBF-2232-5056-71FC8084B6B0}"/>
              </a:ext>
            </a:extLst>
          </p:cNvPr>
          <p:cNvSpPr/>
          <p:nvPr/>
        </p:nvSpPr>
        <p:spPr>
          <a:xfrm>
            <a:off x="6863739" y="4139669"/>
            <a:ext cx="929704" cy="2043052"/>
          </a:xfrm>
          <a:custGeom>
            <a:avLst/>
            <a:gdLst>
              <a:gd name="connsiteX0" fmla="*/ 0 w 929704"/>
              <a:gd name="connsiteY0" fmla="*/ 0 h 2043052"/>
              <a:gd name="connsiteX1" fmla="*/ 53563 w 929704"/>
              <a:gd name="connsiteY1" fmla="*/ 95648 h 2043052"/>
              <a:gd name="connsiteX2" fmla="*/ 168341 w 929704"/>
              <a:gd name="connsiteY2" fmla="*/ 294597 h 2043052"/>
              <a:gd name="connsiteX3" fmla="*/ 156864 w 929704"/>
              <a:gd name="connsiteY3" fmla="*/ 382594 h 2043052"/>
              <a:gd name="connsiteX4" fmla="*/ 198949 w 929704"/>
              <a:gd name="connsiteY4" fmla="*/ 520328 h 2043052"/>
              <a:gd name="connsiteX5" fmla="*/ 275468 w 929704"/>
              <a:gd name="connsiteY5" fmla="*/ 703973 h 2043052"/>
              <a:gd name="connsiteX6" fmla="*/ 313727 w 929704"/>
              <a:gd name="connsiteY6" fmla="*/ 837881 h 2043052"/>
              <a:gd name="connsiteX7" fmla="*/ 401724 w 929704"/>
              <a:gd name="connsiteY7" fmla="*/ 1021526 h 2043052"/>
              <a:gd name="connsiteX8" fmla="*/ 447635 w 929704"/>
              <a:gd name="connsiteY8" fmla="*/ 1128652 h 2043052"/>
              <a:gd name="connsiteX9" fmla="*/ 485894 w 929704"/>
              <a:gd name="connsiteY9" fmla="*/ 1323775 h 2043052"/>
              <a:gd name="connsiteX10" fmla="*/ 688669 w 929704"/>
              <a:gd name="connsiteY10" fmla="*/ 1430902 h 2043052"/>
              <a:gd name="connsiteX11" fmla="*/ 883792 w 929704"/>
              <a:gd name="connsiteY11" fmla="*/ 1568636 h 2043052"/>
              <a:gd name="connsiteX12" fmla="*/ 891444 w 929704"/>
              <a:gd name="connsiteY12" fmla="*/ 1702544 h 2043052"/>
              <a:gd name="connsiteX13" fmla="*/ 922052 w 929704"/>
              <a:gd name="connsiteY13" fmla="*/ 1874711 h 2043052"/>
              <a:gd name="connsiteX14" fmla="*/ 883792 w 929704"/>
              <a:gd name="connsiteY14" fmla="*/ 1947404 h 2043052"/>
              <a:gd name="connsiteX15" fmla="*/ 929704 w 929704"/>
              <a:gd name="connsiteY15" fmla="*/ 2043052 h 204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9704" h="2043052">
                <a:moveTo>
                  <a:pt x="0" y="0"/>
                </a:moveTo>
                <a:cubicBezTo>
                  <a:pt x="12753" y="23274"/>
                  <a:pt x="25506" y="46549"/>
                  <a:pt x="53563" y="95648"/>
                </a:cubicBezTo>
                <a:cubicBezTo>
                  <a:pt x="81620" y="144747"/>
                  <a:pt x="151124" y="246773"/>
                  <a:pt x="168341" y="294597"/>
                </a:cubicBezTo>
                <a:cubicBezTo>
                  <a:pt x="185558" y="342421"/>
                  <a:pt x="151763" y="344972"/>
                  <a:pt x="156864" y="382594"/>
                </a:cubicBezTo>
                <a:cubicBezTo>
                  <a:pt x="161965" y="420216"/>
                  <a:pt x="179182" y="466765"/>
                  <a:pt x="198949" y="520328"/>
                </a:cubicBezTo>
                <a:cubicBezTo>
                  <a:pt x="218716" y="573891"/>
                  <a:pt x="256338" y="651048"/>
                  <a:pt x="275468" y="703973"/>
                </a:cubicBezTo>
                <a:cubicBezTo>
                  <a:pt x="294598" y="756898"/>
                  <a:pt x="292684" y="784956"/>
                  <a:pt x="313727" y="837881"/>
                </a:cubicBezTo>
                <a:cubicBezTo>
                  <a:pt x="334770" y="890806"/>
                  <a:pt x="379406" y="973064"/>
                  <a:pt x="401724" y="1021526"/>
                </a:cubicBezTo>
                <a:cubicBezTo>
                  <a:pt x="424042" y="1069988"/>
                  <a:pt x="433607" y="1078277"/>
                  <a:pt x="447635" y="1128652"/>
                </a:cubicBezTo>
                <a:cubicBezTo>
                  <a:pt x="461663" y="1179027"/>
                  <a:pt x="445722" y="1273400"/>
                  <a:pt x="485894" y="1323775"/>
                </a:cubicBezTo>
                <a:cubicBezTo>
                  <a:pt x="526066" y="1374150"/>
                  <a:pt x="622353" y="1390092"/>
                  <a:pt x="688669" y="1430902"/>
                </a:cubicBezTo>
                <a:cubicBezTo>
                  <a:pt x="754985" y="1471712"/>
                  <a:pt x="849996" y="1523362"/>
                  <a:pt x="883792" y="1568636"/>
                </a:cubicBezTo>
                <a:cubicBezTo>
                  <a:pt x="917588" y="1613910"/>
                  <a:pt x="885067" y="1651531"/>
                  <a:pt x="891444" y="1702544"/>
                </a:cubicBezTo>
                <a:cubicBezTo>
                  <a:pt x="897821" y="1753557"/>
                  <a:pt x="923327" y="1833901"/>
                  <a:pt x="922052" y="1874711"/>
                </a:cubicBezTo>
                <a:cubicBezTo>
                  <a:pt x="920777" y="1915521"/>
                  <a:pt x="882517" y="1919347"/>
                  <a:pt x="883792" y="1947404"/>
                </a:cubicBezTo>
                <a:cubicBezTo>
                  <a:pt x="885067" y="1975461"/>
                  <a:pt x="907385" y="2009256"/>
                  <a:pt x="929704" y="2043052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35DF4E4-889D-0281-B923-E72C52FFEC3A}"/>
              </a:ext>
            </a:extLst>
          </p:cNvPr>
          <p:cNvSpPr/>
          <p:nvPr/>
        </p:nvSpPr>
        <p:spPr>
          <a:xfrm>
            <a:off x="6993821" y="4139669"/>
            <a:ext cx="1675762" cy="2097732"/>
          </a:xfrm>
          <a:custGeom>
            <a:avLst/>
            <a:gdLst>
              <a:gd name="connsiteX0" fmla="*/ 0 w 1675762"/>
              <a:gd name="connsiteY0" fmla="*/ 0 h 2097732"/>
              <a:gd name="connsiteX1" fmla="*/ 45911 w 1675762"/>
              <a:gd name="connsiteY1" fmla="*/ 99474 h 2097732"/>
              <a:gd name="connsiteX2" fmla="*/ 57389 w 1675762"/>
              <a:gd name="connsiteY2" fmla="*/ 229556 h 2097732"/>
              <a:gd name="connsiteX3" fmla="*/ 118604 w 1675762"/>
              <a:gd name="connsiteY3" fmla="*/ 336682 h 2097732"/>
              <a:gd name="connsiteX4" fmla="*/ 187471 w 1675762"/>
              <a:gd name="connsiteY4" fmla="*/ 470590 h 2097732"/>
              <a:gd name="connsiteX5" fmla="*/ 214253 w 1675762"/>
              <a:gd name="connsiteY5" fmla="*/ 638932 h 2097732"/>
              <a:gd name="connsiteX6" fmla="*/ 263990 w 1675762"/>
              <a:gd name="connsiteY6" fmla="*/ 753710 h 2097732"/>
              <a:gd name="connsiteX7" fmla="*/ 371116 w 1675762"/>
              <a:gd name="connsiteY7" fmla="*/ 910574 h 2097732"/>
              <a:gd name="connsiteX8" fmla="*/ 409376 w 1675762"/>
              <a:gd name="connsiteY8" fmla="*/ 1124826 h 2097732"/>
              <a:gd name="connsiteX9" fmla="*/ 822577 w 1675762"/>
              <a:gd name="connsiteY9" fmla="*/ 1377339 h 2097732"/>
              <a:gd name="connsiteX10" fmla="*/ 1201346 w 1675762"/>
              <a:gd name="connsiteY10" fmla="*/ 1526550 h 2097732"/>
              <a:gd name="connsiteX11" fmla="*/ 1239605 w 1675762"/>
              <a:gd name="connsiteY11" fmla="*/ 1790540 h 2097732"/>
              <a:gd name="connsiteX12" fmla="*/ 1304646 w 1675762"/>
              <a:gd name="connsiteY12" fmla="*/ 1985663 h 2097732"/>
              <a:gd name="connsiteX13" fmla="*/ 1492117 w 1675762"/>
              <a:gd name="connsiteY13" fmla="*/ 2088964 h 2097732"/>
              <a:gd name="connsiteX14" fmla="*/ 1675762 w 1675762"/>
              <a:gd name="connsiteY14" fmla="*/ 2085138 h 209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5762" h="2097732">
                <a:moveTo>
                  <a:pt x="0" y="0"/>
                </a:moveTo>
                <a:cubicBezTo>
                  <a:pt x="18173" y="30607"/>
                  <a:pt x="36346" y="61215"/>
                  <a:pt x="45911" y="99474"/>
                </a:cubicBezTo>
                <a:cubicBezTo>
                  <a:pt x="55476" y="137733"/>
                  <a:pt x="45273" y="190021"/>
                  <a:pt x="57389" y="229556"/>
                </a:cubicBezTo>
                <a:cubicBezTo>
                  <a:pt x="69505" y="269091"/>
                  <a:pt x="96924" y="296510"/>
                  <a:pt x="118604" y="336682"/>
                </a:cubicBezTo>
                <a:cubicBezTo>
                  <a:pt x="140284" y="376854"/>
                  <a:pt x="171530" y="420215"/>
                  <a:pt x="187471" y="470590"/>
                </a:cubicBezTo>
                <a:cubicBezTo>
                  <a:pt x="203413" y="520965"/>
                  <a:pt x="201500" y="591745"/>
                  <a:pt x="214253" y="638932"/>
                </a:cubicBezTo>
                <a:cubicBezTo>
                  <a:pt x="227006" y="686119"/>
                  <a:pt x="237846" y="708436"/>
                  <a:pt x="263990" y="753710"/>
                </a:cubicBezTo>
                <a:cubicBezTo>
                  <a:pt x="290134" y="798984"/>
                  <a:pt x="346885" y="848721"/>
                  <a:pt x="371116" y="910574"/>
                </a:cubicBezTo>
                <a:cubicBezTo>
                  <a:pt x="395347" y="972427"/>
                  <a:pt x="334133" y="1047032"/>
                  <a:pt x="409376" y="1124826"/>
                </a:cubicBezTo>
                <a:cubicBezTo>
                  <a:pt x="484619" y="1202620"/>
                  <a:pt x="690582" y="1310385"/>
                  <a:pt x="822577" y="1377339"/>
                </a:cubicBezTo>
                <a:cubicBezTo>
                  <a:pt x="954572" y="1444293"/>
                  <a:pt x="1131841" y="1457683"/>
                  <a:pt x="1201346" y="1526550"/>
                </a:cubicBezTo>
                <a:cubicBezTo>
                  <a:pt x="1270851" y="1595417"/>
                  <a:pt x="1222388" y="1714021"/>
                  <a:pt x="1239605" y="1790540"/>
                </a:cubicBezTo>
                <a:cubicBezTo>
                  <a:pt x="1256822" y="1867059"/>
                  <a:pt x="1262561" y="1935926"/>
                  <a:pt x="1304646" y="1985663"/>
                </a:cubicBezTo>
                <a:cubicBezTo>
                  <a:pt x="1346731" y="2035400"/>
                  <a:pt x="1430264" y="2072385"/>
                  <a:pt x="1492117" y="2088964"/>
                </a:cubicBezTo>
                <a:cubicBezTo>
                  <a:pt x="1553970" y="2105543"/>
                  <a:pt x="1614866" y="2095340"/>
                  <a:pt x="1675762" y="2085138"/>
                </a:cubicBezTo>
              </a:path>
            </a:pathLst>
          </a:cu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Empty folder">
                <a:extLst>
                  <a:ext uri="{FF2B5EF4-FFF2-40B4-BE49-F238E27FC236}">
                    <a16:creationId xmlns:a16="http://schemas.microsoft.com/office/drawing/2014/main" id="{957DC2D8-DDC0-012A-D4D2-DB78E412AE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8013916"/>
                  </p:ext>
                </p:extLst>
              </p:nvPr>
            </p:nvGraphicFramePr>
            <p:xfrm>
              <a:off x="7484203" y="6118765"/>
              <a:ext cx="652787" cy="4599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2787" cy="459900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868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Empty folder">
                <a:extLst>
                  <a:ext uri="{FF2B5EF4-FFF2-40B4-BE49-F238E27FC236}">
                    <a16:creationId xmlns:a16="http://schemas.microsoft.com/office/drawing/2014/main" id="{957DC2D8-DDC0-012A-D4D2-DB78E412AE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4203" y="6118765"/>
                <a:ext cx="652787" cy="45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Empty folder">
                <a:extLst>
                  <a:ext uri="{FF2B5EF4-FFF2-40B4-BE49-F238E27FC236}">
                    <a16:creationId xmlns:a16="http://schemas.microsoft.com/office/drawing/2014/main" id="{49AE1A79-1B55-1339-8BB4-B45F751C74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657491"/>
                  </p:ext>
                </p:extLst>
              </p:nvPr>
            </p:nvGraphicFramePr>
            <p:xfrm>
              <a:off x="8580850" y="6147593"/>
              <a:ext cx="518836" cy="3655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8836" cy="365529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254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Empty folder">
                <a:extLst>
                  <a:ext uri="{FF2B5EF4-FFF2-40B4-BE49-F238E27FC236}">
                    <a16:creationId xmlns:a16="http://schemas.microsoft.com/office/drawing/2014/main" id="{49AE1A79-1B55-1339-8BB4-B45F751C74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0850" y="6147593"/>
                <a:ext cx="518836" cy="365529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197DA7D-26DE-C880-5418-74938B7C2816}"/>
              </a:ext>
            </a:extLst>
          </p:cNvPr>
          <p:cNvSpPr txBox="1"/>
          <p:nvPr/>
        </p:nvSpPr>
        <p:spPr>
          <a:xfrm>
            <a:off x="4804142" y="4763362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C9819-EDEA-A62A-C764-EEC4D281E4CC}"/>
              </a:ext>
            </a:extLst>
          </p:cNvPr>
          <p:cNvSpPr txBox="1"/>
          <p:nvPr/>
        </p:nvSpPr>
        <p:spPr>
          <a:xfrm>
            <a:off x="6166550" y="5094825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CBA898-98B7-ECF6-864F-116A0B516EDD}"/>
              </a:ext>
            </a:extLst>
          </p:cNvPr>
          <p:cNvSpPr txBox="1"/>
          <p:nvPr/>
        </p:nvSpPr>
        <p:spPr>
          <a:xfrm>
            <a:off x="6723071" y="6098901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08630B-7747-658C-2DDD-D0CC3E9378CA}"/>
              </a:ext>
            </a:extLst>
          </p:cNvPr>
          <p:cNvSpPr txBox="1"/>
          <p:nvPr/>
        </p:nvSpPr>
        <p:spPr>
          <a:xfrm>
            <a:off x="8590286" y="6210216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CC8A0-6878-6265-72B3-7E528AFAC1E4}"/>
              </a:ext>
            </a:extLst>
          </p:cNvPr>
          <p:cNvSpPr txBox="1"/>
          <p:nvPr/>
        </p:nvSpPr>
        <p:spPr>
          <a:xfrm>
            <a:off x="7801822" y="4778817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47821-F685-3E3C-A925-BBB6D5D1FA22}"/>
              </a:ext>
            </a:extLst>
          </p:cNvPr>
          <p:cNvSpPr txBox="1"/>
          <p:nvPr/>
        </p:nvSpPr>
        <p:spPr>
          <a:xfrm>
            <a:off x="7514916" y="6238915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Empty folder">
                <a:extLst>
                  <a:ext uri="{FF2B5EF4-FFF2-40B4-BE49-F238E27FC236}">
                    <a16:creationId xmlns:a16="http://schemas.microsoft.com/office/drawing/2014/main" id="{16FEBD91-1D03-0C83-C83D-87A15B41B2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7123279"/>
                  </p:ext>
                </p:extLst>
              </p:nvPr>
            </p:nvGraphicFramePr>
            <p:xfrm>
              <a:off x="8364490" y="5378362"/>
              <a:ext cx="951555" cy="6703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5" cy="670389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7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Empty folder">
                <a:extLst>
                  <a:ext uri="{FF2B5EF4-FFF2-40B4-BE49-F238E27FC236}">
                    <a16:creationId xmlns:a16="http://schemas.microsoft.com/office/drawing/2014/main" id="{16FEBD91-1D03-0C83-C83D-87A15B41B2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4490" y="5378362"/>
                <a:ext cx="951555" cy="670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Empty folder">
                <a:extLst>
                  <a:ext uri="{FF2B5EF4-FFF2-40B4-BE49-F238E27FC236}">
                    <a16:creationId xmlns:a16="http://schemas.microsoft.com/office/drawing/2014/main" id="{2A23D837-7CE6-1ADB-7E0C-8BF962CA11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7980512"/>
                  </p:ext>
                </p:extLst>
              </p:nvPr>
            </p:nvGraphicFramePr>
            <p:xfrm>
              <a:off x="4743367" y="5661218"/>
              <a:ext cx="951556" cy="6703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1556" cy="670388"/>
                    </a:xfrm>
                    <a:prstGeom prst="rect">
                      <a:avLst/>
                    </a:prstGeom>
                  </am3d:spPr>
                  <am3d:camera>
                    <am3d:pos x="0" y="0" z="59795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410" d="1000000"/>
                    <am3d:preTrans dx="-17255" dy="-13837939" dz="3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7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Empty folder">
                <a:extLst>
                  <a:ext uri="{FF2B5EF4-FFF2-40B4-BE49-F238E27FC236}">
                    <a16:creationId xmlns:a16="http://schemas.microsoft.com/office/drawing/2014/main" id="{2A23D837-7CE6-1ADB-7E0C-8BF962CA11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3367" y="5661218"/>
                <a:ext cx="951556" cy="67038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F9EA07D-8262-AFD1-F410-73506C6357B9}"/>
              </a:ext>
            </a:extLst>
          </p:cNvPr>
          <p:cNvSpPr txBox="1"/>
          <p:nvPr/>
        </p:nvSpPr>
        <p:spPr>
          <a:xfrm>
            <a:off x="4823235" y="5841057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892F3-5C00-538C-60E3-D22F6D3447EC}"/>
              </a:ext>
            </a:extLst>
          </p:cNvPr>
          <p:cNvSpPr txBox="1"/>
          <p:nvPr/>
        </p:nvSpPr>
        <p:spPr>
          <a:xfrm>
            <a:off x="8547154" y="5581075"/>
            <a:ext cx="59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Table7</a:t>
            </a:r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12011BB-BE72-DE47-7B0F-A304D23956F0}"/>
              </a:ext>
            </a:extLst>
          </p:cNvPr>
          <p:cNvSpPr/>
          <p:nvPr/>
        </p:nvSpPr>
        <p:spPr>
          <a:xfrm rot="4996938">
            <a:off x="7784642" y="3094767"/>
            <a:ext cx="288279" cy="5553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F19F0537-BDE0-6CBF-6E67-E636012D01A2}"/>
              </a:ext>
            </a:extLst>
          </p:cNvPr>
          <p:cNvSpPr/>
          <p:nvPr/>
        </p:nvSpPr>
        <p:spPr>
          <a:xfrm rot="4996938">
            <a:off x="8149563" y="3487605"/>
            <a:ext cx="288279" cy="10892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55DB2A-57EA-6B62-51E6-610A33519FF2}"/>
              </a:ext>
            </a:extLst>
          </p:cNvPr>
          <p:cNvSpPr txBox="1"/>
          <p:nvPr/>
        </p:nvSpPr>
        <p:spPr>
          <a:xfrm>
            <a:off x="8394535" y="3134106"/>
            <a:ext cx="2383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Database Management 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530F9-C632-58C7-6FFD-6C79065C87C4}"/>
              </a:ext>
            </a:extLst>
          </p:cNvPr>
          <p:cNvSpPr txBox="1"/>
          <p:nvPr/>
        </p:nvSpPr>
        <p:spPr>
          <a:xfrm>
            <a:off x="8789105" y="3837093"/>
            <a:ext cx="2383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Logical Model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1D0E12-8EA0-C130-A337-EF4A50ACF06C}"/>
              </a:ext>
            </a:extLst>
          </p:cNvPr>
          <p:cNvSpPr/>
          <p:nvPr/>
        </p:nvSpPr>
        <p:spPr>
          <a:xfrm>
            <a:off x="3561145" y="4359377"/>
            <a:ext cx="6989365" cy="2387231"/>
          </a:xfrm>
          <a:custGeom>
            <a:avLst/>
            <a:gdLst>
              <a:gd name="connsiteX0" fmla="*/ 0 w 6989365"/>
              <a:gd name="connsiteY0" fmla="*/ 1193616 h 2387231"/>
              <a:gd name="connsiteX1" fmla="*/ 3494683 w 6989365"/>
              <a:gd name="connsiteY1" fmla="*/ 0 h 2387231"/>
              <a:gd name="connsiteX2" fmla="*/ 6989366 w 6989365"/>
              <a:gd name="connsiteY2" fmla="*/ 1193616 h 2387231"/>
              <a:gd name="connsiteX3" fmla="*/ 3494683 w 6989365"/>
              <a:gd name="connsiteY3" fmla="*/ 2387232 h 2387231"/>
              <a:gd name="connsiteX4" fmla="*/ 0 w 6989365"/>
              <a:gd name="connsiteY4" fmla="*/ 1193616 h 238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9365" h="2387231" extrusionOk="0">
                <a:moveTo>
                  <a:pt x="0" y="1193616"/>
                </a:moveTo>
                <a:cubicBezTo>
                  <a:pt x="-62162" y="910579"/>
                  <a:pt x="1565507" y="39127"/>
                  <a:pt x="3494683" y="0"/>
                </a:cubicBezTo>
                <a:cubicBezTo>
                  <a:pt x="5461762" y="-19608"/>
                  <a:pt x="7039980" y="509659"/>
                  <a:pt x="6989366" y="1193616"/>
                </a:cubicBezTo>
                <a:cubicBezTo>
                  <a:pt x="7117429" y="1824003"/>
                  <a:pt x="5408354" y="2760223"/>
                  <a:pt x="3494683" y="2387232"/>
                </a:cubicBezTo>
                <a:cubicBezTo>
                  <a:pt x="1601850" y="2446206"/>
                  <a:pt x="-14354" y="1838010"/>
                  <a:pt x="0" y="1193616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3A8BA380-EED4-A4EC-AEAA-0B39FDCB3CD3}"/>
              </a:ext>
            </a:extLst>
          </p:cNvPr>
          <p:cNvSpPr/>
          <p:nvPr/>
        </p:nvSpPr>
        <p:spPr>
          <a:xfrm rot="4996938">
            <a:off x="9525284" y="3892920"/>
            <a:ext cx="288279" cy="10892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DDF83E-7DF8-A8AB-41E8-ECCD6A3DDDD9}"/>
              </a:ext>
            </a:extLst>
          </p:cNvPr>
          <p:cNvSpPr txBox="1"/>
          <p:nvPr/>
        </p:nvSpPr>
        <p:spPr>
          <a:xfrm>
            <a:off x="10164826" y="4242408"/>
            <a:ext cx="2383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119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4" grpId="0"/>
      <p:bldP spid="35" grpId="0"/>
      <p:bldP spid="36" grpId="0"/>
      <p:bldP spid="37" grpId="0"/>
      <p:bldP spid="39" grpId="0"/>
      <p:bldP spid="33" grpId="0"/>
      <p:bldP spid="38" grpId="0"/>
      <p:bldP spid="40" grpId="0" animBg="1"/>
      <p:bldP spid="41" grpId="0" animBg="1"/>
      <p:bldP spid="42" grpId="0"/>
      <p:bldP spid="43" grpId="0"/>
      <p:bldP spid="44" grpId="0" animBg="1"/>
      <p:bldP spid="45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E1CB-BE2D-4F9A-ECDE-81321441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111820"/>
            <a:ext cx="11272994" cy="1398467"/>
          </a:xfrm>
        </p:spPr>
        <p:txBody>
          <a:bodyPr anchor="b">
            <a:normAutofit/>
          </a:bodyPr>
          <a:lstStyle/>
          <a:p>
            <a:r>
              <a:rPr lang="en-GB" sz="1300" dirty="0">
                <a:hlinkClick r:id="rId2"/>
              </a:rPr>
              <a:t>https://docs.google.com/spreadsheets/d/1bVeIR2hB27e14mzHQfcwsJZP_Rg3u1BPmx6jDN_13fo/edit#gid=0</a:t>
            </a:r>
            <a:endParaRPr lang="en-GB" sz="1300" dirty="0"/>
          </a:p>
          <a:p>
            <a:r>
              <a:rPr lang="en-GB" sz="1300" dirty="0">
                <a:hlinkClick r:id="rId3"/>
              </a:rPr>
              <a:t>https://wiki.eveuniversity.org/Static_Data_Export</a:t>
            </a:r>
            <a:endParaRPr lang="en-GB" sz="1300" dirty="0"/>
          </a:p>
          <a:p>
            <a:endParaRPr lang="en-GB" sz="1300" dirty="0"/>
          </a:p>
          <a:p>
            <a:endParaRPr lang="en-GB" sz="13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B6D4A-57E2-EF0A-268F-11BA1372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823912"/>
          </a:xfrm>
        </p:spPr>
        <p:txBody>
          <a:bodyPr anchor="ctr">
            <a:normAutofit/>
          </a:bodyPr>
          <a:lstStyle/>
          <a:p>
            <a:r>
              <a:rPr lang="en-GB" dirty="0"/>
              <a:t>Databases in real life.. EVE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CF4D0-242E-F335-01BB-9BC8C300AA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998E55D-8E2A-4AFE-A61C-B5DBBB7761E7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GB"/>
          </a:p>
        </p:txBody>
      </p:sp>
      <p:pic>
        <p:nvPicPr>
          <p:cNvPr id="1028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04862316-E733-CC41-81E3-76B59338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8" y="1996117"/>
            <a:ext cx="11852695" cy="46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8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05045-0415-6D39-4222-C897391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Databases in real life. Counter Strike.</a:t>
            </a:r>
            <a:br>
              <a:rPr lang="en-GB" dirty="0"/>
            </a:br>
            <a:r>
              <a:rPr lang="en-GB" dirty="0">
                <a:hlinkClick r:id="rId3"/>
              </a:rPr>
              <a:t>https://www.csgodatabase.com/about/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8319-1B38-6383-75AC-BA645858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2" name="Online Media 1" title="Counter-Strike Source: Zombie Escape - ZE_MINECRAFT_V1_1 + 2 Funny fails [15Min] (1080p)">
            <a:hlinkClick r:id="" action="ppaction://media"/>
            <a:extLst>
              <a:ext uri="{FF2B5EF4-FFF2-40B4-BE49-F238E27FC236}">
                <a16:creationId xmlns:a16="http://schemas.microsoft.com/office/drawing/2014/main" id="{FF458C78-6358-6EBF-2867-CE98606FAC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4636" y="2215964"/>
            <a:ext cx="6861981" cy="387701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C0375-6750-060D-EE51-5CEC6D8E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62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FE26-87C0-C643-AF70-4D50CE84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the logic of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67C5-6552-234D-0F51-16CB34D4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Designing a database requires documentation that will be used to </a:t>
            </a:r>
            <a:r>
              <a:rPr lang="en-GB" dirty="0" err="1"/>
              <a:t>i</a:t>
            </a:r>
            <a:r>
              <a:rPr lang="en-GB" dirty="0"/>
              <a:t>) reveal database requirements and ii) perform debugging/update and maintenance with ease.</a:t>
            </a:r>
          </a:p>
          <a:p>
            <a:r>
              <a:rPr lang="en-GB" dirty="0"/>
              <a:t>As in the case of many software engineering fields, the document is heavily on graphical representation (similar to UMLs).</a:t>
            </a:r>
          </a:p>
          <a:p>
            <a:r>
              <a:rPr lang="en-GB" dirty="0"/>
              <a:t>Among others, </a:t>
            </a:r>
            <a:r>
              <a:rPr lang="en-GB" b="1" dirty="0"/>
              <a:t>Entity-Relationship diagrams </a:t>
            </a:r>
            <a:r>
              <a:rPr lang="en-GB" dirty="0"/>
              <a:t>are used to represent the logical structure of the database.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2E88-73B8-9AA6-3D84-AFBA1408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35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7CEE7-8435-2F4F-1336-B5169726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 anchor="ctr">
            <a:normAutofit/>
          </a:bodyPr>
          <a:lstStyle/>
          <a:p>
            <a:r>
              <a:rPr lang="en-GB" dirty="0"/>
              <a:t>Example	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13858-BCA2-9448-28FB-B5D9616D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9080" y="616704"/>
            <a:ext cx="7832858" cy="4404756"/>
          </a:xfrm>
        </p:spPr>
        <p:txBody>
          <a:bodyPr>
            <a:normAutofit/>
          </a:bodyPr>
          <a:lstStyle/>
          <a:p>
            <a:r>
              <a:rPr lang="en-GB" sz="1800" dirty="0"/>
              <a:t>In EVE Game there are:</a:t>
            </a:r>
          </a:p>
          <a:p>
            <a:r>
              <a:rPr lang="en-GB" sz="1800" b="1" dirty="0"/>
              <a:t>Agents</a:t>
            </a:r>
            <a:r>
              <a:rPr lang="en-GB" sz="1800" dirty="0"/>
              <a:t> </a:t>
            </a:r>
          </a:p>
          <a:p>
            <a:pPr lvl="1"/>
            <a:r>
              <a:rPr lang="en-GB" sz="1600" dirty="0"/>
              <a:t>Where each agent has </a:t>
            </a:r>
            <a:r>
              <a:rPr lang="en-GB" sz="1600" b="1" dirty="0" err="1"/>
              <a:t>agentID</a:t>
            </a:r>
            <a:r>
              <a:rPr lang="en-GB" sz="1600" b="1" dirty="0"/>
              <a:t>, </a:t>
            </a:r>
            <a:r>
              <a:rPr lang="en-GB" sz="1600" b="1" dirty="0" err="1"/>
              <a:t>divisionID</a:t>
            </a:r>
            <a:r>
              <a:rPr lang="en-GB" sz="1600" b="1" dirty="0"/>
              <a:t>, </a:t>
            </a:r>
            <a:r>
              <a:rPr lang="en-GB" sz="1600" b="1" dirty="0" err="1"/>
              <a:t>corporationID</a:t>
            </a:r>
            <a:r>
              <a:rPr lang="en-GB" sz="1600" b="1" dirty="0"/>
              <a:t>, </a:t>
            </a:r>
            <a:r>
              <a:rPr lang="en-GB" sz="1600" b="1" dirty="0" err="1"/>
              <a:t>locationID</a:t>
            </a:r>
            <a:r>
              <a:rPr lang="en-GB" sz="1600" b="1" dirty="0"/>
              <a:t>, level, quality, </a:t>
            </a:r>
            <a:r>
              <a:rPr lang="en-GB" sz="1600" b="1" dirty="0" err="1"/>
              <a:t>agentTypeID</a:t>
            </a:r>
            <a:r>
              <a:rPr lang="en-GB" sz="1600" b="1" dirty="0"/>
              <a:t>, </a:t>
            </a:r>
            <a:r>
              <a:rPr lang="en-GB" sz="1600" b="1" dirty="0" err="1"/>
              <a:t>isLocator</a:t>
            </a:r>
            <a:r>
              <a:rPr lang="en-GB" sz="1600" dirty="0"/>
              <a:t>;</a:t>
            </a:r>
          </a:p>
          <a:p>
            <a:r>
              <a:rPr lang="en-GB" sz="1800" b="1" dirty="0" err="1"/>
              <a:t>AgentTypes</a:t>
            </a:r>
            <a:r>
              <a:rPr lang="en-GB" sz="1800" dirty="0"/>
              <a:t> </a:t>
            </a:r>
          </a:p>
          <a:p>
            <a:pPr lvl="1"/>
            <a:r>
              <a:rPr lang="en-GB" sz="1600" dirty="0"/>
              <a:t>where each type has </a:t>
            </a:r>
            <a:r>
              <a:rPr lang="en-GB" sz="1600" b="1" dirty="0" err="1"/>
              <a:t>agentTypeID</a:t>
            </a:r>
            <a:r>
              <a:rPr lang="en-GB" sz="1600" b="1" dirty="0"/>
              <a:t>, </a:t>
            </a:r>
            <a:r>
              <a:rPr lang="en-GB" sz="1600" b="1" dirty="0" err="1"/>
              <a:t>agentType</a:t>
            </a:r>
            <a:r>
              <a:rPr lang="en-GB" sz="1600" dirty="0"/>
              <a:t>.</a:t>
            </a:r>
            <a:endParaRPr lang="en-GB" sz="1800" dirty="0"/>
          </a:p>
          <a:p>
            <a:r>
              <a:rPr lang="en-GB" sz="1800" i="1" dirty="0"/>
              <a:t>Query (Eng): “Please design a database where every Agent must have exactly one </a:t>
            </a:r>
            <a:r>
              <a:rPr lang="en-GB" sz="1800" i="1" dirty="0" err="1"/>
              <a:t>AgentType</a:t>
            </a:r>
            <a:r>
              <a:rPr lang="en-GB" sz="1800" i="1" dirty="0"/>
              <a:t>, but every </a:t>
            </a:r>
            <a:r>
              <a:rPr lang="en-GB" sz="1800" i="1" dirty="0" err="1"/>
              <a:t>AgentType</a:t>
            </a:r>
            <a:r>
              <a:rPr lang="en-GB" sz="1800" i="1" dirty="0"/>
              <a:t> can be associated with several Agents.”</a:t>
            </a:r>
          </a:p>
          <a:p>
            <a:r>
              <a:rPr lang="en-GB" sz="1800" i="1" dirty="0" err="1"/>
              <a:t>Istem</a:t>
            </a:r>
            <a:r>
              <a:rPr lang="en-GB" sz="1800" i="1" dirty="0"/>
              <a:t> (Tr): “</a:t>
            </a:r>
            <a:r>
              <a:rPr lang="en-GB" sz="1800" i="1" dirty="0" err="1"/>
              <a:t>Lutfen</a:t>
            </a:r>
            <a:r>
              <a:rPr lang="en-GB" sz="1800" i="1" dirty="0"/>
              <a:t>, her </a:t>
            </a:r>
            <a:r>
              <a:rPr lang="en-GB" sz="1800" b="1" i="1" dirty="0" err="1"/>
              <a:t>Agent’</a:t>
            </a:r>
            <a:r>
              <a:rPr lang="en-GB" sz="1800" i="1" dirty="0" err="1"/>
              <a:t>in</a:t>
            </a:r>
            <a:r>
              <a:rPr lang="en-GB" sz="1800" i="1" dirty="0"/>
              <a:t> </a:t>
            </a:r>
            <a:r>
              <a:rPr lang="en-GB" sz="1800" i="1" dirty="0" err="1"/>
              <a:t>bir</a:t>
            </a:r>
            <a:r>
              <a:rPr lang="en-GB" sz="1800" i="1" dirty="0"/>
              <a:t> </a:t>
            </a:r>
            <a:r>
              <a:rPr lang="en-GB" sz="1800" b="1" i="1" dirty="0" err="1"/>
              <a:t>AgentType</a:t>
            </a:r>
            <a:r>
              <a:rPr lang="en-GB" sz="1800" i="1" dirty="0" err="1"/>
              <a:t>’inin</a:t>
            </a:r>
            <a:r>
              <a:rPr lang="en-GB" sz="1800" i="1" dirty="0"/>
              <a:t> </a:t>
            </a:r>
            <a:r>
              <a:rPr lang="en-GB" sz="1800" i="1" dirty="0" err="1"/>
              <a:t>oldugu</a:t>
            </a:r>
            <a:r>
              <a:rPr lang="en-GB" sz="1800" i="1" dirty="0"/>
              <a:t> ve her </a:t>
            </a:r>
            <a:r>
              <a:rPr lang="en-GB" sz="1800" b="1" i="1" dirty="0" err="1"/>
              <a:t>AgentType</a:t>
            </a:r>
            <a:r>
              <a:rPr lang="en-GB" sz="1800" i="1" dirty="0" err="1"/>
              <a:t>inin</a:t>
            </a:r>
            <a:r>
              <a:rPr lang="en-GB" sz="1800" i="1" dirty="0"/>
              <a:t> </a:t>
            </a:r>
            <a:r>
              <a:rPr lang="en-GB" sz="1800" i="1" dirty="0" err="1"/>
              <a:t>bir</a:t>
            </a:r>
            <a:r>
              <a:rPr lang="en-GB" sz="1800" i="1" dirty="0"/>
              <a:t> </a:t>
            </a:r>
            <a:r>
              <a:rPr lang="en-GB" sz="1800" i="1" dirty="0" err="1"/>
              <a:t>veya</a:t>
            </a:r>
            <a:r>
              <a:rPr lang="en-GB" sz="1800" i="1" dirty="0"/>
              <a:t> </a:t>
            </a:r>
            <a:r>
              <a:rPr lang="en-GB" sz="1800" i="1" dirty="0" err="1"/>
              <a:t>birden</a:t>
            </a:r>
            <a:r>
              <a:rPr lang="en-GB" sz="1800" i="1" dirty="0"/>
              <a:t> fazla </a:t>
            </a:r>
            <a:r>
              <a:rPr lang="en-GB" sz="1800" b="1" i="1" dirty="0"/>
              <a:t>Agent</a:t>
            </a:r>
            <a:r>
              <a:rPr lang="en-GB" sz="1800" i="1" dirty="0"/>
              <a:t> </a:t>
            </a:r>
            <a:r>
              <a:rPr lang="en-GB" sz="1800" i="1" dirty="0" err="1"/>
              <a:t>ile</a:t>
            </a:r>
            <a:r>
              <a:rPr lang="en-GB" sz="1800" i="1" dirty="0"/>
              <a:t> </a:t>
            </a:r>
            <a:r>
              <a:rPr lang="en-GB" sz="1800" i="1" dirty="0" err="1"/>
              <a:t>iliskisi</a:t>
            </a:r>
            <a:r>
              <a:rPr lang="en-GB" sz="1800" i="1" dirty="0"/>
              <a:t> </a:t>
            </a:r>
            <a:r>
              <a:rPr lang="en-GB" sz="1800" i="1" dirty="0" err="1"/>
              <a:t>oldugu</a:t>
            </a:r>
            <a:r>
              <a:rPr lang="en-GB" sz="1800" i="1" dirty="0"/>
              <a:t> </a:t>
            </a:r>
            <a:r>
              <a:rPr lang="en-GB" sz="1800" i="1" dirty="0" err="1"/>
              <a:t>bir</a:t>
            </a:r>
            <a:r>
              <a:rPr lang="en-GB" sz="1800" i="1" dirty="0"/>
              <a:t> </a:t>
            </a:r>
            <a:r>
              <a:rPr lang="en-GB" sz="1800" i="1" dirty="0" err="1"/>
              <a:t>veri</a:t>
            </a:r>
            <a:r>
              <a:rPr lang="en-GB" sz="1800" i="1" dirty="0"/>
              <a:t> </a:t>
            </a:r>
            <a:r>
              <a:rPr lang="en-GB" sz="1800" i="1" dirty="0" err="1"/>
              <a:t>tabani</a:t>
            </a:r>
            <a:r>
              <a:rPr lang="en-GB" sz="1800" i="1" dirty="0"/>
              <a:t> </a:t>
            </a:r>
            <a:r>
              <a:rPr lang="en-GB" sz="1800" i="1" dirty="0" err="1"/>
              <a:t>tassarlayiniz</a:t>
            </a:r>
            <a:r>
              <a:rPr lang="en-GB" sz="1800" i="1" dirty="0"/>
              <a:t>.”</a:t>
            </a:r>
          </a:p>
          <a:p>
            <a:endParaRPr lang="en-GB" sz="18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03A044B-6F07-0752-F000-04ED373D3240}"/>
              </a:ext>
            </a:extLst>
          </p:cNvPr>
          <p:cNvSpPr txBox="1">
            <a:spLocks/>
          </p:cNvSpPr>
          <p:nvPr/>
        </p:nvSpPr>
        <p:spPr>
          <a:xfrm>
            <a:off x="8714024" y="6251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C647DC17-3111-3BF2-1BF2-1771E9474D17}"/>
              </a:ext>
            </a:extLst>
          </p:cNvPr>
          <p:cNvSpPr/>
          <p:nvPr/>
        </p:nvSpPr>
        <p:spPr>
          <a:xfrm>
            <a:off x="4495348" y="5105985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Owns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54C9E-8DB7-6354-3391-3D092D5CBA56}"/>
              </a:ext>
            </a:extLst>
          </p:cNvPr>
          <p:cNvSpPr/>
          <p:nvPr/>
        </p:nvSpPr>
        <p:spPr>
          <a:xfrm>
            <a:off x="1599244" y="5290624"/>
            <a:ext cx="1355455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AgentType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C81100-FB3B-4983-EA6C-2C81E4EAF069}"/>
              </a:ext>
            </a:extLst>
          </p:cNvPr>
          <p:cNvSpPr/>
          <p:nvPr/>
        </p:nvSpPr>
        <p:spPr>
          <a:xfrm>
            <a:off x="2985732" y="4527304"/>
            <a:ext cx="14102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AgentType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DE2FE5-8A69-E14F-7133-932AE69C1240}"/>
              </a:ext>
            </a:extLst>
          </p:cNvPr>
          <p:cNvSpPr/>
          <p:nvPr/>
        </p:nvSpPr>
        <p:spPr>
          <a:xfrm>
            <a:off x="1086568" y="4491308"/>
            <a:ext cx="1662733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AgentTypeID</a:t>
            </a:r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88956-B08D-D540-D2D9-6F93477800EC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1917935" y="4954384"/>
            <a:ext cx="359037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0A09FB-41AB-5927-D129-CBD8513E9C9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2276972" y="4758842"/>
            <a:ext cx="708760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189C6-974A-08CF-6CE4-76D5F1B6BBDC}"/>
              </a:ext>
            </a:extLst>
          </p:cNvPr>
          <p:cNvSpPr/>
          <p:nvPr/>
        </p:nvSpPr>
        <p:spPr>
          <a:xfrm>
            <a:off x="7506195" y="5283977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163E6-4A6F-D25F-E073-25C3E5501581}"/>
              </a:ext>
            </a:extLst>
          </p:cNvPr>
          <p:cNvSpPr/>
          <p:nvPr/>
        </p:nvSpPr>
        <p:spPr>
          <a:xfrm>
            <a:off x="6732471" y="4527304"/>
            <a:ext cx="11724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agentID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FA6F8D-8BDB-092C-5ED5-C584AD645C09}"/>
              </a:ext>
            </a:extLst>
          </p:cNvPr>
          <p:cNvSpPr/>
          <p:nvPr/>
        </p:nvSpPr>
        <p:spPr>
          <a:xfrm>
            <a:off x="8137779" y="4539548"/>
            <a:ext cx="1383136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divisionID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25E7C1-C28B-16D5-F153-810682AF6AB4}"/>
              </a:ext>
            </a:extLst>
          </p:cNvPr>
          <p:cNvSpPr/>
          <p:nvPr/>
        </p:nvSpPr>
        <p:spPr>
          <a:xfrm>
            <a:off x="9065309" y="5218129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670ECE-749D-0F2A-C6A0-34851321464F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7318709" y="4990380"/>
            <a:ext cx="475056" cy="30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3EFE54-A66A-7877-21C1-10766E16E4C2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8261129" y="4934808"/>
            <a:ext cx="79206" cy="315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CCF965-41DA-CC25-001F-87C97C658378}"/>
              </a:ext>
            </a:extLst>
          </p:cNvPr>
          <p:cNvCxnSpPr>
            <a:cxnSpLocks/>
            <a:stCxn id="15" idx="2"/>
            <a:endCxn id="12" idx="3"/>
          </p:cNvCxnSpPr>
          <p:nvPr/>
        </p:nvCxnSpPr>
        <p:spPr>
          <a:xfrm flipH="1">
            <a:off x="8647811" y="5400692"/>
            <a:ext cx="417498" cy="1646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DDF487-88D1-17E9-76B9-32E098AB93A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288978" y="5565331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7A64D4-0E19-E2BD-4D54-1910853DDB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954699" y="5571977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7263AC-FBA1-7A28-E135-08A4FA69A818}"/>
              </a:ext>
            </a:extLst>
          </p:cNvPr>
          <p:cNvSpPr txBox="1"/>
          <p:nvPr/>
        </p:nvSpPr>
        <p:spPr>
          <a:xfrm>
            <a:off x="9484912" y="5831878"/>
            <a:ext cx="1161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locationID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CA3715-890E-0E5A-B7A9-9E03A10329B9}"/>
              </a:ext>
            </a:extLst>
          </p:cNvPr>
          <p:cNvSpPr txBox="1"/>
          <p:nvPr/>
        </p:nvSpPr>
        <p:spPr>
          <a:xfrm>
            <a:off x="7320096" y="6036504"/>
            <a:ext cx="64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level</a:t>
            </a:r>
            <a:endParaRPr lang="en-GB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60312-9088-2F1B-048B-8A65675C8EA5}"/>
              </a:ext>
            </a:extLst>
          </p:cNvPr>
          <p:cNvSpPr txBox="1"/>
          <p:nvPr/>
        </p:nvSpPr>
        <p:spPr>
          <a:xfrm>
            <a:off x="8813177" y="6233602"/>
            <a:ext cx="874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quality</a:t>
            </a:r>
            <a:endParaRPr lang="en-GB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A5E8A-339A-E550-D962-F35BD08D4957}"/>
              </a:ext>
            </a:extLst>
          </p:cNvPr>
          <p:cNvSpPr txBox="1"/>
          <p:nvPr/>
        </p:nvSpPr>
        <p:spPr>
          <a:xfrm>
            <a:off x="9036773" y="5237842"/>
            <a:ext cx="1359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agentTypeID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19DC61-58CC-55B7-3395-0A63EABFD928}"/>
              </a:ext>
            </a:extLst>
          </p:cNvPr>
          <p:cNvSpPr/>
          <p:nvPr/>
        </p:nvSpPr>
        <p:spPr>
          <a:xfrm>
            <a:off x="8793030" y="6251526"/>
            <a:ext cx="848343" cy="3772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4F1F79-69B0-DF08-9C14-0DFD5701D908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8647811" y="5846684"/>
            <a:ext cx="145219" cy="593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7162926-51B7-A6F9-171E-C459046FF8D4}"/>
              </a:ext>
            </a:extLst>
          </p:cNvPr>
          <p:cNvSpPr/>
          <p:nvPr/>
        </p:nvSpPr>
        <p:spPr>
          <a:xfrm>
            <a:off x="7093581" y="6037969"/>
            <a:ext cx="1121955" cy="3770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6B5AE7-3110-B46C-87E5-B7B75A15803C}"/>
              </a:ext>
            </a:extLst>
          </p:cNvPr>
          <p:cNvCxnSpPr>
            <a:cxnSpLocks/>
          </p:cNvCxnSpPr>
          <p:nvPr/>
        </p:nvCxnSpPr>
        <p:spPr>
          <a:xfrm flipH="1" flipV="1">
            <a:off x="7506195" y="5853331"/>
            <a:ext cx="138036" cy="184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68A1C9-F69D-3AE5-1D02-2A17288962F1}"/>
              </a:ext>
            </a:extLst>
          </p:cNvPr>
          <p:cNvSpPr/>
          <p:nvPr/>
        </p:nvSpPr>
        <p:spPr>
          <a:xfrm>
            <a:off x="9487708" y="5828902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EA9BC5-B186-C707-75F6-1A4317DF24CE}"/>
              </a:ext>
            </a:extLst>
          </p:cNvPr>
          <p:cNvCxnSpPr>
            <a:cxnSpLocks/>
            <a:stCxn id="29" idx="2"/>
          </p:cNvCxnSpPr>
          <p:nvPr/>
        </p:nvCxnSpPr>
        <p:spPr>
          <a:xfrm flipH="1" flipV="1">
            <a:off x="8660248" y="5721425"/>
            <a:ext cx="827460" cy="29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90B7D7A-616B-C117-FE7E-B9B69A12EF83}"/>
              </a:ext>
            </a:extLst>
          </p:cNvPr>
          <p:cNvSpPr/>
          <p:nvPr/>
        </p:nvSpPr>
        <p:spPr>
          <a:xfrm>
            <a:off x="9640694" y="4287276"/>
            <a:ext cx="1383136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8B8400-A77A-C106-69EE-A502A5F7653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8647811" y="4682536"/>
            <a:ext cx="1195439" cy="7423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90BC67-59DD-2FFF-E232-C1E8A1CADCD7}"/>
              </a:ext>
            </a:extLst>
          </p:cNvPr>
          <p:cNvSpPr txBox="1"/>
          <p:nvPr/>
        </p:nvSpPr>
        <p:spPr>
          <a:xfrm>
            <a:off x="9872563" y="4328140"/>
            <a:ext cx="1121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isLocator</a:t>
            </a:r>
            <a:endParaRPr lang="en-GB" sz="14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B8FA79-314E-8571-8508-012852420359}"/>
              </a:ext>
            </a:extLst>
          </p:cNvPr>
          <p:cNvSpPr/>
          <p:nvPr/>
        </p:nvSpPr>
        <p:spPr>
          <a:xfrm>
            <a:off x="7435514" y="3788997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D13D53-3D94-D024-689F-494D87ACBD01}"/>
              </a:ext>
            </a:extLst>
          </p:cNvPr>
          <p:cNvCxnSpPr>
            <a:cxnSpLocks/>
            <a:stCxn id="34" idx="4"/>
            <a:endCxn id="12" idx="0"/>
          </p:cNvCxnSpPr>
          <p:nvPr/>
        </p:nvCxnSpPr>
        <p:spPr>
          <a:xfrm>
            <a:off x="7941072" y="4252073"/>
            <a:ext cx="135931" cy="1031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FAA512-EAD7-F5CF-E770-ED42A7B5BF0D}"/>
              </a:ext>
            </a:extLst>
          </p:cNvPr>
          <p:cNvSpPr txBox="1"/>
          <p:nvPr/>
        </p:nvSpPr>
        <p:spPr>
          <a:xfrm>
            <a:off x="7364460" y="3848653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corporationID</a:t>
            </a:r>
            <a:endParaRPr lang="en-GB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AFD463-98C2-6201-FD9E-60CF7896DA4F}"/>
              </a:ext>
            </a:extLst>
          </p:cNvPr>
          <p:cNvCxnSpPr>
            <a:cxnSpLocks/>
          </p:cNvCxnSpPr>
          <p:nvPr/>
        </p:nvCxnSpPr>
        <p:spPr>
          <a:xfrm flipV="1">
            <a:off x="6276541" y="5633560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B7571B-A650-17BE-77B1-B40A6EE41891}"/>
              </a:ext>
            </a:extLst>
          </p:cNvPr>
          <p:cNvSpPr txBox="1"/>
          <p:nvPr/>
        </p:nvSpPr>
        <p:spPr>
          <a:xfrm>
            <a:off x="6341739" y="5252998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N</a:t>
            </a:r>
            <a:endParaRPr lang="en-GB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9E66A3-25F4-10D8-1CAF-B95E44686F39}"/>
              </a:ext>
            </a:extLst>
          </p:cNvPr>
          <p:cNvSpPr txBox="1"/>
          <p:nvPr/>
        </p:nvSpPr>
        <p:spPr>
          <a:xfrm>
            <a:off x="3229892" y="5256014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1</a:t>
            </a:r>
          </a:p>
        </p:txBody>
      </p:sp>
      <p:pic>
        <p:nvPicPr>
          <p:cNvPr id="40" name="Graphic 39" descr="Questions with solid fill">
            <a:extLst>
              <a:ext uri="{FF2B5EF4-FFF2-40B4-BE49-F238E27FC236}">
                <a16:creationId xmlns:a16="http://schemas.microsoft.com/office/drawing/2014/main" id="{62814C58-2EC4-80FD-5899-44C39DB25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01" y="2538724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ACBA60-453A-77A2-2AAC-2DA5085088DC}"/>
              </a:ext>
            </a:extLst>
          </p:cNvPr>
          <p:cNvSpPr txBox="1"/>
          <p:nvPr/>
        </p:nvSpPr>
        <p:spPr>
          <a:xfrm>
            <a:off x="5153653" y="402765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0025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21" grpId="0"/>
      <p:bldP spid="22" grpId="0"/>
      <p:bldP spid="23" grpId="0"/>
      <p:bldP spid="24" grpId="0"/>
      <p:bldP spid="25" grpId="0" animBg="1"/>
      <p:bldP spid="27" grpId="0" animBg="1"/>
      <p:bldP spid="29" grpId="0" animBg="1"/>
      <p:bldP spid="31" grpId="0" animBg="1"/>
      <p:bldP spid="33" grpId="0"/>
      <p:bldP spid="34" grpId="0" animBg="1"/>
      <p:bldP spid="36" grpId="0"/>
      <p:bldP spid="38" grpId="0"/>
      <p:bldP spid="39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3FB1F5-C730-F2F6-A6B2-470540D4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4" y="2313991"/>
            <a:ext cx="4903298" cy="3862971"/>
          </a:xfrm>
        </p:spPr>
        <p:txBody>
          <a:bodyPr/>
          <a:lstStyle/>
          <a:p>
            <a:r>
              <a:rPr lang="en-GB" dirty="0"/>
              <a:t>A graphical representation of the logical view of a Database.</a:t>
            </a:r>
          </a:p>
          <a:p>
            <a:r>
              <a:rPr lang="en-GB" dirty="0"/>
              <a:t>Communication method (a single image worth 1000s of words!)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B4C7D-7894-0B0C-ABD7-6AE1A172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logical model: Entity relationship model (Chens Representation).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80994-7FEF-6386-FDCF-76F914405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0F28EF8C-8046-0E74-8B13-24BD86B94D4B}"/>
              </a:ext>
            </a:extLst>
          </p:cNvPr>
          <p:cNvSpPr/>
          <p:nvPr/>
        </p:nvSpPr>
        <p:spPr>
          <a:xfrm>
            <a:off x="4736382" y="4956773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Owns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5B3F37-04E0-6497-F0AE-3038F7558D88}"/>
              </a:ext>
            </a:extLst>
          </p:cNvPr>
          <p:cNvSpPr/>
          <p:nvPr/>
        </p:nvSpPr>
        <p:spPr>
          <a:xfrm>
            <a:off x="1840278" y="5141412"/>
            <a:ext cx="1355455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AgentType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4E8F38-5AD5-475C-2B1A-643B912B72BA}"/>
              </a:ext>
            </a:extLst>
          </p:cNvPr>
          <p:cNvSpPr/>
          <p:nvPr/>
        </p:nvSpPr>
        <p:spPr>
          <a:xfrm>
            <a:off x="3226766" y="4378092"/>
            <a:ext cx="14102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AgentType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037764-6AD2-CC6E-87BA-B8DBA3AA95C5}"/>
              </a:ext>
            </a:extLst>
          </p:cNvPr>
          <p:cNvSpPr/>
          <p:nvPr/>
        </p:nvSpPr>
        <p:spPr>
          <a:xfrm>
            <a:off x="1327602" y="4342096"/>
            <a:ext cx="1662733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AgentTypeID</a:t>
            </a:r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128268-993A-1397-E74F-CD68934A46B7}"/>
              </a:ext>
            </a:extLst>
          </p:cNvPr>
          <p:cNvCxnSpPr>
            <a:cxnSpLocks/>
            <a:stCxn id="32" idx="4"/>
            <a:endCxn id="28" idx="0"/>
          </p:cNvCxnSpPr>
          <p:nvPr/>
        </p:nvCxnSpPr>
        <p:spPr>
          <a:xfrm>
            <a:off x="2158969" y="4805172"/>
            <a:ext cx="359037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CB9F0E-4A7F-4C05-E4DE-E83E39FE7D5C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2518006" y="4609630"/>
            <a:ext cx="708760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48770C1-5B12-3DB9-9793-5F5B473F47C6}"/>
              </a:ext>
            </a:extLst>
          </p:cNvPr>
          <p:cNvSpPr/>
          <p:nvPr/>
        </p:nvSpPr>
        <p:spPr>
          <a:xfrm>
            <a:off x="7747229" y="51347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04B634-6AD3-FF1A-610C-A34A6C18FB70}"/>
              </a:ext>
            </a:extLst>
          </p:cNvPr>
          <p:cNvSpPr/>
          <p:nvPr/>
        </p:nvSpPr>
        <p:spPr>
          <a:xfrm>
            <a:off x="6973505" y="4378092"/>
            <a:ext cx="11724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agentID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2FC5ED-6BBD-BA77-F431-FC2795940A6A}"/>
              </a:ext>
            </a:extLst>
          </p:cNvPr>
          <p:cNvSpPr/>
          <p:nvPr/>
        </p:nvSpPr>
        <p:spPr>
          <a:xfrm>
            <a:off x="8378813" y="4390336"/>
            <a:ext cx="1383136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divisionID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FB02213-98BC-09C8-1B0E-4459E870DA50}"/>
              </a:ext>
            </a:extLst>
          </p:cNvPr>
          <p:cNvSpPr/>
          <p:nvPr/>
        </p:nvSpPr>
        <p:spPr>
          <a:xfrm>
            <a:off x="9306343" y="5068917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35B46B-23F7-59EA-AD7D-8F67755C5964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7559743" y="4841168"/>
            <a:ext cx="475056" cy="30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248175-80F5-6908-D6E2-E01CCFDABCB0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8502163" y="4785596"/>
            <a:ext cx="79206" cy="315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ED3F63-1014-9D5A-C799-DB28F2A1B7D4}"/>
              </a:ext>
            </a:extLst>
          </p:cNvPr>
          <p:cNvCxnSpPr>
            <a:cxnSpLocks/>
            <a:stCxn id="41" idx="2"/>
            <a:endCxn id="37" idx="3"/>
          </p:cNvCxnSpPr>
          <p:nvPr/>
        </p:nvCxnSpPr>
        <p:spPr>
          <a:xfrm flipH="1">
            <a:off x="8888845" y="5251480"/>
            <a:ext cx="417498" cy="1646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93AA2A-D3E6-6360-0AB7-D37D564CD327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 flipV="1">
            <a:off x="6530012" y="5416119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4C95F72-46B0-0F61-F0A5-ADE9BC01F257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3195733" y="5422765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FDD504-6F06-E057-21F2-E81A75EABF0F}"/>
              </a:ext>
            </a:extLst>
          </p:cNvPr>
          <p:cNvSpPr txBox="1"/>
          <p:nvPr/>
        </p:nvSpPr>
        <p:spPr>
          <a:xfrm>
            <a:off x="9725946" y="5682666"/>
            <a:ext cx="1161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locationID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76B1BB-46B4-6A79-A589-9E62322667CC}"/>
              </a:ext>
            </a:extLst>
          </p:cNvPr>
          <p:cNvSpPr txBox="1"/>
          <p:nvPr/>
        </p:nvSpPr>
        <p:spPr>
          <a:xfrm>
            <a:off x="7561130" y="5887292"/>
            <a:ext cx="64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level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17E3-E502-087A-2C78-298D4036A439}"/>
              </a:ext>
            </a:extLst>
          </p:cNvPr>
          <p:cNvSpPr txBox="1"/>
          <p:nvPr/>
        </p:nvSpPr>
        <p:spPr>
          <a:xfrm>
            <a:off x="9054211" y="6084390"/>
            <a:ext cx="874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quality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FEB73-F235-B135-2799-D972B697D70D}"/>
              </a:ext>
            </a:extLst>
          </p:cNvPr>
          <p:cNvSpPr txBox="1"/>
          <p:nvPr/>
        </p:nvSpPr>
        <p:spPr>
          <a:xfrm>
            <a:off x="9277807" y="5088630"/>
            <a:ext cx="1359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agentTypeID</a:t>
            </a:r>
            <a:endParaRPr lang="en-GB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962682-893E-1155-49EE-C907752A8AB5}"/>
              </a:ext>
            </a:extLst>
          </p:cNvPr>
          <p:cNvSpPr/>
          <p:nvPr/>
        </p:nvSpPr>
        <p:spPr>
          <a:xfrm>
            <a:off x="9034064" y="6102314"/>
            <a:ext cx="848343" cy="3772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F2D7C-C9FE-D53A-9C92-58924AC4A193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8888845" y="5697472"/>
            <a:ext cx="145219" cy="593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F1F2428-93CA-B942-62DD-9E05128BD759}"/>
              </a:ext>
            </a:extLst>
          </p:cNvPr>
          <p:cNvSpPr/>
          <p:nvPr/>
        </p:nvSpPr>
        <p:spPr>
          <a:xfrm>
            <a:off x="7334615" y="5888757"/>
            <a:ext cx="1121955" cy="3770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CFC2A3-36C3-21F2-DDCA-71004DFC82F4}"/>
              </a:ext>
            </a:extLst>
          </p:cNvPr>
          <p:cNvCxnSpPr>
            <a:cxnSpLocks/>
          </p:cNvCxnSpPr>
          <p:nvPr/>
        </p:nvCxnSpPr>
        <p:spPr>
          <a:xfrm flipH="1" flipV="1">
            <a:off x="7747229" y="5704119"/>
            <a:ext cx="138036" cy="184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2E5DD40-3274-AFFF-72A9-A2224A737B5C}"/>
              </a:ext>
            </a:extLst>
          </p:cNvPr>
          <p:cNvSpPr/>
          <p:nvPr/>
        </p:nvSpPr>
        <p:spPr>
          <a:xfrm>
            <a:off x="9728742" y="5679690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0E8B5E-A501-9DCE-C011-A2326C946AFA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8901282" y="5572213"/>
            <a:ext cx="827460" cy="29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F11FCD5-D328-32A8-A9A4-7155E866C7A7}"/>
              </a:ext>
            </a:extLst>
          </p:cNvPr>
          <p:cNvSpPr/>
          <p:nvPr/>
        </p:nvSpPr>
        <p:spPr>
          <a:xfrm>
            <a:off x="9881728" y="4138064"/>
            <a:ext cx="1383136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0E64E5-AE3F-958C-903E-5DBD247A5098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8888845" y="4533324"/>
            <a:ext cx="1195439" cy="7423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78035A2-5EBF-8F01-2C39-28B1D21D9AE9}"/>
              </a:ext>
            </a:extLst>
          </p:cNvPr>
          <p:cNvSpPr txBox="1"/>
          <p:nvPr/>
        </p:nvSpPr>
        <p:spPr>
          <a:xfrm>
            <a:off x="10113597" y="4178928"/>
            <a:ext cx="1121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isLocator</a:t>
            </a:r>
            <a:endParaRPr lang="en-GB" sz="14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A9A0C79-1574-64BF-A385-96E98B6AA909}"/>
              </a:ext>
            </a:extLst>
          </p:cNvPr>
          <p:cNvSpPr/>
          <p:nvPr/>
        </p:nvSpPr>
        <p:spPr>
          <a:xfrm>
            <a:off x="7676548" y="363978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E94D9C-0272-0F2D-2C6F-1A312D2CF38A}"/>
              </a:ext>
            </a:extLst>
          </p:cNvPr>
          <p:cNvCxnSpPr>
            <a:cxnSpLocks/>
            <a:stCxn id="59" idx="4"/>
            <a:endCxn id="37" idx="0"/>
          </p:cNvCxnSpPr>
          <p:nvPr/>
        </p:nvCxnSpPr>
        <p:spPr>
          <a:xfrm>
            <a:off x="8182106" y="4102861"/>
            <a:ext cx="135931" cy="1031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6F447E-A8AF-B071-F984-8EA91E3B4C4E}"/>
              </a:ext>
            </a:extLst>
          </p:cNvPr>
          <p:cNvSpPr txBox="1"/>
          <p:nvPr/>
        </p:nvSpPr>
        <p:spPr>
          <a:xfrm>
            <a:off x="7605494" y="3699441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corporationID</a:t>
            </a:r>
            <a:endParaRPr lang="en-GB" sz="14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AEC7A8-2C28-C4CB-8D33-85A14C80C6BE}"/>
              </a:ext>
            </a:extLst>
          </p:cNvPr>
          <p:cNvCxnSpPr>
            <a:cxnSpLocks/>
          </p:cNvCxnSpPr>
          <p:nvPr/>
        </p:nvCxnSpPr>
        <p:spPr>
          <a:xfrm flipV="1">
            <a:off x="6517575" y="5484348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9734AF9-634C-A4D5-A235-80BC2C5BD69E}"/>
              </a:ext>
            </a:extLst>
          </p:cNvPr>
          <p:cNvSpPr txBox="1"/>
          <p:nvPr/>
        </p:nvSpPr>
        <p:spPr>
          <a:xfrm>
            <a:off x="6582773" y="5103786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N</a:t>
            </a:r>
            <a:endParaRPr lang="en-GB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7B9C19-9160-9414-3C66-2815B39A1699}"/>
              </a:ext>
            </a:extLst>
          </p:cNvPr>
          <p:cNvSpPr txBox="1"/>
          <p:nvPr/>
        </p:nvSpPr>
        <p:spPr>
          <a:xfrm>
            <a:off x="3470926" y="5106802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B4CFF6-6EEC-D01C-5965-0E697943C3E0}"/>
              </a:ext>
            </a:extLst>
          </p:cNvPr>
          <p:cNvSpPr txBox="1"/>
          <p:nvPr/>
        </p:nvSpPr>
        <p:spPr>
          <a:xfrm>
            <a:off x="5776193" y="1988941"/>
            <a:ext cx="6096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hlinkClick r:id="rId2"/>
              </a:rPr>
              <a:t>https://wiki.eveuniversity.org/Static_Data_Export</a:t>
            </a:r>
            <a:endParaRPr lang="en-GB" sz="1800" i="1" dirty="0"/>
          </a:p>
          <a:p>
            <a:r>
              <a:rPr lang="en-GB" sz="1800" i="1" dirty="0"/>
              <a:t>agtAgents.csv.bz2</a:t>
            </a:r>
          </a:p>
          <a:p>
            <a:r>
              <a:rPr lang="en-GB" sz="1800" i="1" dirty="0"/>
              <a:t>agtAgentTypes.csv.bz2</a:t>
            </a:r>
          </a:p>
        </p:txBody>
      </p:sp>
    </p:spTree>
    <p:extLst>
      <p:ext uri="{BB962C8B-B14F-4D97-AF65-F5344CB8AC3E}">
        <p14:creationId xmlns:p14="http://schemas.microsoft.com/office/powerpoint/2010/main" val="25435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55B0-9E1D-B850-682A-B663540C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before proceeding.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4A28-0A29-CB77-C025-8EBDA997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Definition Language (DDL) is used to create tables.</a:t>
            </a:r>
          </a:p>
          <a:p>
            <a:r>
              <a:rPr lang="en-GB" dirty="0"/>
              <a:t>Data Manipulation Language (DML) is used to modify tables.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7267-D486-0A8B-8B01-3D644B98E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1716-3FEF-C31C-6909-0ED08111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 anchor="ctr">
            <a:normAutofit/>
          </a:bodyPr>
          <a:lstStyle/>
          <a:p>
            <a:r>
              <a:rPr lang="en-GB" dirty="0"/>
              <a:t>What will you learn today?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3CB1D-CC0D-D78E-7AD2-6CCA0336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8" y="1381657"/>
            <a:ext cx="11612223" cy="725763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837-6E2B-887A-156F-584067E8B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998E55D-8E2A-4AFE-A61C-B5DBBB7761E7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72E900A-8F8C-E9A8-238C-E41AB224A271}"/>
              </a:ext>
            </a:extLst>
          </p:cNvPr>
          <p:cNvSpPr/>
          <p:nvPr/>
        </p:nvSpPr>
        <p:spPr>
          <a:xfrm rot="3807232">
            <a:off x="482410" y="3180023"/>
            <a:ext cx="674255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6A542A-4C39-4EDB-F411-E94366A8B0D2}"/>
              </a:ext>
            </a:extLst>
          </p:cNvPr>
          <p:cNvSpPr/>
          <p:nvPr/>
        </p:nvSpPr>
        <p:spPr>
          <a:xfrm rot="3304659">
            <a:off x="482409" y="2524927"/>
            <a:ext cx="674255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82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FE26-87C0-C643-AF70-4D50CE84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people before proceeding.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67C5-6552-234D-0F51-16CB34D4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DBMS Implementer.</a:t>
            </a:r>
          </a:p>
          <a:p>
            <a:endParaRPr lang="en-GB" dirty="0"/>
          </a:p>
          <a:p>
            <a:r>
              <a:rPr lang="en-GB" dirty="0"/>
              <a:t>DB Designer.</a:t>
            </a:r>
          </a:p>
          <a:p>
            <a:endParaRPr lang="en-GB" dirty="0"/>
          </a:p>
          <a:p>
            <a:r>
              <a:rPr lang="en-GB" dirty="0"/>
              <a:t>DB Application Developer.</a:t>
            </a:r>
          </a:p>
          <a:p>
            <a:endParaRPr lang="en-GB" dirty="0"/>
          </a:p>
          <a:p>
            <a:r>
              <a:rPr lang="en-GB" dirty="0"/>
              <a:t>DB Admin.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2E88-73B8-9AA6-3D84-AFBA1408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33E15-C3BF-9594-8161-6F7E46F40139}"/>
              </a:ext>
            </a:extLst>
          </p:cNvPr>
          <p:cNvSpPr/>
          <p:nvPr/>
        </p:nvSpPr>
        <p:spPr>
          <a:xfrm>
            <a:off x="1078809" y="3236935"/>
            <a:ext cx="3532094" cy="160468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36214-4B06-5260-3CBD-6EE5FFDAEE88}"/>
              </a:ext>
            </a:extLst>
          </p:cNvPr>
          <p:cNvSpPr/>
          <p:nvPr/>
        </p:nvSpPr>
        <p:spPr>
          <a:xfrm>
            <a:off x="1078809" y="5066958"/>
            <a:ext cx="1506071" cy="8337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4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886553"/>
            <a:ext cx="11131902" cy="345641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u="sng" dirty="0"/>
              <a:t>Entity:</a:t>
            </a:r>
            <a:r>
              <a:rPr lang="en-GB" b="1" dirty="0"/>
              <a:t>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Entity</a:t>
            </a:r>
            <a:r>
              <a:rPr lang="en-GB" dirty="0"/>
              <a:t>: An apple</a:t>
            </a:r>
          </a:p>
          <a:p>
            <a:pPr marL="1143000" lvl="1" indent="-457200"/>
            <a:r>
              <a:rPr lang="en-GB" dirty="0">
                <a:solidFill>
                  <a:srgbClr val="FF0000"/>
                </a:solidFill>
              </a:rPr>
              <a:t>Attributes:</a:t>
            </a:r>
          </a:p>
          <a:p>
            <a:pPr marL="1600200" lvl="2" indent="-457200"/>
            <a:r>
              <a:rPr lang="en-GB" dirty="0"/>
              <a:t>Colour</a:t>
            </a:r>
          </a:p>
          <a:p>
            <a:pPr marL="1600200" lvl="2" indent="-457200"/>
            <a:r>
              <a:rPr lang="en-GB" dirty="0"/>
              <a:t>Size</a:t>
            </a:r>
          </a:p>
          <a:p>
            <a:pPr marL="1600200" lvl="2" indent="-457200"/>
            <a:r>
              <a:rPr lang="en-GB" dirty="0"/>
              <a:t>Origin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 diagrams: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DF5C6-491F-98F7-23F5-9F1BE0E3B195}"/>
              </a:ext>
            </a:extLst>
          </p:cNvPr>
          <p:cNvSpPr txBox="1"/>
          <p:nvPr/>
        </p:nvSpPr>
        <p:spPr>
          <a:xfrm>
            <a:off x="1269441" y="4408424"/>
            <a:ext cx="1063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Entity set:</a:t>
            </a:r>
            <a:r>
              <a:rPr lang="en-GB" dirty="0"/>
              <a:t> A conceptual representation of entities w.r.t the same set of attributes is called an Entity Set.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DBF235-90C4-F6E0-E6BE-ABED0089A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079360"/>
              </p:ext>
            </p:extLst>
          </p:nvPr>
        </p:nvGraphicFramePr>
        <p:xfrm>
          <a:off x="2251495" y="4973240"/>
          <a:ext cx="79947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923">
                  <a:extLst>
                    <a:ext uri="{9D8B030D-6E8A-4147-A177-3AD203B41FA5}">
                      <a16:colId xmlns:a16="http://schemas.microsoft.com/office/drawing/2014/main" val="2595021268"/>
                    </a:ext>
                  </a:extLst>
                </a:gridCol>
                <a:gridCol w="2664923">
                  <a:extLst>
                    <a:ext uri="{9D8B030D-6E8A-4147-A177-3AD203B41FA5}">
                      <a16:colId xmlns:a16="http://schemas.microsoft.com/office/drawing/2014/main" val="2698509255"/>
                    </a:ext>
                  </a:extLst>
                </a:gridCol>
                <a:gridCol w="2664923">
                  <a:extLst>
                    <a:ext uri="{9D8B030D-6E8A-4147-A177-3AD203B41FA5}">
                      <a16:colId xmlns:a16="http://schemas.microsoft.com/office/drawing/2014/main" val="264638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Origin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0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Madagascar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901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3D5CCC-BA00-20A4-6512-90C9F97A0985}"/>
              </a:ext>
            </a:extLst>
          </p:cNvPr>
          <p:cNvSpPr txBox="1"/>
          <p:nvPr/>
        </p:nvSpPr>
        <p:spPr>
          <a:xfrm>
            <a:off x="4368269" y="2570041"/>
            <a:ext cx="6096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Entity</a:t>
            </a:r>
            <a:r>
              <a:rPr lang="en-GB" dirty="0"/>
              <a:t>: </a:t>
            </a:r>
            <a:r>
              <a:rPr lang="en-GB" dirty="0" err="1"/>
              <a:t>AgentType</a:t>
            </a:r>
            <a:endParaRPr lang="en-GB" dirty="0"/>
          </a:p>
          <a:p>
            <a:pPr marL="1143000" lvl="1" indent="-457200"/>
            <a:r>
              <a:rPr lang="en-GB" dirty="0">
                <a:solidFill>
                  <a:srgbClr val="FF0000"/>
                </a:solidFill>
              </a:rPr>
              <a:t>Attributes:</a:t>
            </a:r>
          </a:p>
          <a:p>
            <a:pPr marL="1600200" lvl="2" indent="-457200"/>
            <a:r>
              <a:rPr lang="en-GB" dirty="0" err="1"/>
              <a:t>AgentTypeID</a:t>
            </a:r>
            <a:endParaRPr lang="en-GB" dirty="0"/>
          </a:p>
          <a:p>
            <a:pPr marL="1600200" lvl="2" indent="-457200"/>
            <a:r>
              <a:rPr lang="en-GB" dirty="0" err="1"/>
              <a:t>AgentType</a:t>
            </a:r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CD65A2-254C-5F24-09A1-CB186292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50459"/>
              </p:ext>
            </p:extLst>
          </p:nvPr>
        </p:nvGraphicFramePr>
        <p:xfrm>
          <a:off x="7525626" y="2641902"/>
          <a:ext cx="32290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548">
                  <a:extLst>
                    <a:ext uri="{9D8B030D-6E8A-4147-A177-3AD203B41FA5}">
                      <a16:colId xmlns:a16="http://schemas.microsoft.com/office/drawing/2014/main" val="2595021268"/>
                    </a:ext>
                  </a:extLst>
                </a:gridCol>
                <a:gridCol w="1614548">
                  <a:extLst>
                    <a:ext uri="{9D8B030D-6E8A-4147-A177-3AD203B41FA5}">
                      <a16:colId xmlns:a16="http://schemas.microsoft.com/office/drawing/2014/main" val="2698509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AgentTypeID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AgentType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NonAgent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0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BasicAgent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9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6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53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A6BC-3409-879C-24DC-91FA6A6E7AF7}"/>
              </a:ext>
            </a:extLst>
          </p:cNvPr>
          <p:cNvSpPr/>
          <p:nvPr/>
        </p:nvSpPr>
        <p:spPr>
          <a:xfrm>
            <a:off x="1945986" y="4419600"/>
            <a:ext cx="1846729" cy="86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49F8DEC-DB2B-BABC-0296-3A90E7DA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5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A6BC-3409-879C-24DC-91FA6A6E7AF7}"/>
              </a:ext>
            </a:extLst>
          </p:cNvPr>
          <p:cNvSpPr/>
          <p:nvPr/>
        </p:nvSpPr>
        <p:spPr>
          <a:xfrm>
            <a:off x="1945986" y="4419600"/>
            <a:ext cx="1846729" cy="86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869414-2872-1F19-FED3-938F98911F34}"/>
              </a:ext>
            </a:extLst>
          </p:cNvPr>
          <p:cNvSpPr/>
          <p:nvPr/>
        </p:nvSpPr>
        <p:spPr>
          <a:xfrm>
            <a:off x="5969977" y="5407269"/>
            <a:ext cx="2074985" cy="5890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183D77D-B029-DE62-E0F1-140189C1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12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C2ABEEA-78AD-5E41-FC78-55140E51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E0DCE0A-1FD6-A60B-FC25-A2EFF9BE1C40}"/>
              </a:ext>
            </a:extLst>
          </p:cNvPr>
          <p:cNvSpPr txBox="1">
            <a:spLocks/>
          </p:cNvSpPr>
          <p:nvPr/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A12057-2E1B-FD17-8A88-48FC4F6E4C33}"/>
              </a:ext>
            </a:extLst>
          </p:cNvPr>
          <p:cNvSpPr/>
          <p:nvPr/>
        </p:nvSpPr>
        <p:spPr>
          <a:xfrm>
            <a:off x="7747229" y="51347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531F2-95BA-A938-54B7-057B4E19B588}"/>
              </a:ext>
            </a:extLst>
          </p:cNvPr>
          <p:cNvSpPr/>
          <p:nvPr/>
        </p:nvSpPr>
        <p:spPr>
          <a:xfrm>
            <a:off x="6973505" y="4378092"/>
            <a:ext cx="11724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agentID</a:t>
            </a:r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14081A-BB89-566C-DA49-2C849903EA17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559743" y="4841168"/>
            <a:ext cx="475056" cy="30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3CFCAB-7FB0-C27F-39DF-352DDDFCB8A2}"/>
              </a:ext>
            </a:extLst>
          </p:cNvPr>
          <p:cNvSpPr txBox="1"/>
          <p:nvPr/>
        </p:nvSpPr>
        <p:spPr>
          <a:xfrm>
            <a:off x="7561130" y="5887292"/>
            <a:ext cx="64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level</a:t>
            </a:r>
            <a:endParaRPr lang="en-GB" sz="1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2BFF72-738E-B2F8-593A-FCB2D50D0461}"/>
              </a:ext>
            </a:extLst>
          </p:cNvPr>
          <p:cNvSpPr/>
          <p:nvPr/>
        </p:nvSpPr>
        <p:spPr>
          <a:xfrm>
            <a:off x="7334615" y="5888757"/>
            <a:ext cx="1121955" cy="3770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CDAD03-F54C-9127-F179-84CFE461595C}"/>
              </a:ext>
            </a:extLst>
          </p:cNvPr>
          <p:cNvCxnSpPr>
            <a:cxnSpLocks/>
          </p:cNvCxnSpPr>
          <p:nvPr/>
        </p:nvCxnSpPr>
        <p:spPr>
          <a:xfrm flipH="1" flipV="1">
            <a:off x="7747229" y="5704119"/>
            <a:ext cx="138036" cy="184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78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C2ABEEA-78AD-5E41-FC78-55140E51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E0DCE0A-1FD6-A60B-FC25-A2EFF9BE1C40}"/>
              </a:ext>
            </a:extLst>
          </p:cNvPr>
          <p:cNvSpPr txBox="1">
            <a:spLocks/>
          </p:cNvSpPr>
          <p:nvPr/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A12057-2E1B-FD17-8A88-48FC4F6E4C33}"/>
              </a:ext>
            </a:extLst>
          </p:cNvPr>
          <p:cNvSpPr/>
          <p:nvPr/>
        </p:nvSpPr>
        <p:spPr>
          <a:xfrm>
            <a:off x="7747229" y="51347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531F2-95BA-A938-54B7-057B4E19B588}"/>
              </a:ext>
            </a:extLst>
          </p:cNvPr>
          <p:cNvSpPr/>
          <p:nvPr/>
        </p:nvSpPr>
        <p:spPr>
          <a:xfrm>
            <a:off x="6973505" y="4378092"/>
            <a:ext cx="117247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 err="1">
                <a:solidFill>
                  <a:schemeClr val="tx1"/>
                </a:solidFill>
              </a:rPr>
              <a:t>agentID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1B226F-6894-26F2-6163-E1587B69D2CF}"/>
              </a:ext>
            </a:extLst>
          </p:cNvPr>
          <p:cNvSpPr/>
          <p:nvPr/>
        </p:nvSpPr>
        <p:spPr>
          <a:xfrm>
            <a:off x="9306343" y="5068917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14081A-BB89-566C-DA49-2C849903EA17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559743" y="4841168"/>
            <a:ext cx="475056" cy="30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FB6FE9-0845-E04C-8294-572714B4854B}"/>
              </a:ext>
            </a:extLst>
          </p:cNvPr>
          <p:cNvCxnSpPr>
            <a:cxnSpLocks/>
            <a:stCxn id="12" idx="2"/>
            <a:endCxn id="5" idx="3"/>
          </p:cNvCxnSpPr>
          <p:nvPr/>
        </p:nvCxnSpPr>
        <p:spPr>
          <a:xfrm flipH="1">
            <a:off x="8888845" y="5251480"/>
            <a:ext cx="417498" cy="1646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B60840-AFA4-0B9E-0742-6E7916F9B282}"/>
              </a:ext>
            </a:extLst>
          </p:cNvPr>
          <p:cNvSpPr txBox="1"/>
          <p:nvPr/>
        </p:nvSpPr>
        <p:spPr>
          <a:xfrm>
            <a:off x="9725946" y="5682666"/>
            <a:ext cx="1161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locationID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CFCAB-7FB0-C27F-39DF-352DDDFCB8A2}"/>
              </a:ext>
            </a:extLst>
          </p:cNvPr>
          <p:cNvSpPr txBox="1"/>
          <p:nvPr/>
        </p:nvSpPr>
        <p:spPr>
          <a:xfrm>
            <a:off x="7561130" y="5887292"/>
            <a:ext cx="64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level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CD044-EB33-9376-2A1B-0F535F7D308F}"/>
              </a:ext>
            </a:extLst>
          </p:cNvPr>
          <p:cNvSpPr txBox="1"/>
          <p:nvPr/>
        </p:nvSpPr>
        <p:spPr>
          <a:xfrm>
            <a:off x="9054211" y="6084390"/>
            <a:ext cx="874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quality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D859C-E7DF-4D02-2410-4B41A234E0EA}"/>
              </a:ext>
            </a:extLst>
          </p:cNvPr>
          <p:cNvSpPr txBox="1"/>
          <p:nvPr/>
        </p:nvSpPr>
        <p:spPr>
          <a:xfrm>
            <a:off x="9277807" y="5088630"/>
            <a:ext cx="1359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agentTypeID</a:t>
            </a:r>
            <a:endParaRPr lang="en-GB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643D8B-E53B-4946-76D0-DDBAB08D99D0}"/>
              </a:ext>
            </a:extLst>
          </p:cNvPr>
          <p:cNvSpPr/>
          <p:nvPr/>
        </p:nvSpPr>
        <p:spPr>
          <a:xfrm>
            <a:off x="9034064" y="6102314"/>
            <a:ext cx="848343" cy="3772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56B501-F305-8C4C-D868-AF6D277E4858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8888845" y="5697472"/>
            <a:ext cx="145219" cy="593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2BFF72-738E-B2F8-593A-FCB2D50D0461}"/>
              </a:ext>
            </a:extLst>
          </p:cNvPr>
          <p:cNvSpPr/>
          <p:nvPr/>
        </p:nvSpPr>
        <p:spPr>
          <a:xfrm>
            <a:off x="7334615" y="5888757"/>
            <a:ext cx="1121955" cy="3770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CDAD03-F54C-9127-F179-84CFE461595C}"/>
              </a:ext>
            </a:extLst>
          </p:cNvPr>
          <p:cNvCxnSpPr>
            <a:cxnSpLocks/>
          </p:cNvCxnSpPr>
          <p:nvPr/>
        </p:nvCxnSpPr>
        <p:spPr>
          <a:xfrm flipH="1" flipV="1">
            <a:off x="7747229" y="5704119"/>
            <a:ext cx="138036" cy="184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6B20B78-8953-BC1E-082A-0425B086F5D7}"/>
              </a:ext>
            </a:extLst>
          </p:cNvPr>
          <p:cNvSpPr/>
          <p:nvPr/>
        </p:nvSpPr>
        <p:spPr>
          <a:xfrm>
            <a:off x="9728742" y="5679690"/>
            <a:ext cx="1121955" cy="3651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34D39C-BFFE-1D92-5A43-F0C604516281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8901282" y="5572213"/>
            <a:ext cx="827460" cy="29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95F9D7F-B119-74F0-2BCD-EEBC8E534A5A}"/>
              </a:ext>
            </a:extLst>
          </p:cNvPr>
          <p:cNvSpPr/>
          <p:nvPr/>
        </p:nvSpPr>
        <p:spPr>
          <a:xfrm>
            <a:off x="7676548" y="363978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3681C6-D5D6-B90A-F572-3CA65D559000}"/>
              </a:ext>
            </a:extLst>
          </p:cNvPr>
          <p:cNvCxnSpPr>
            <a:cxnSpLocks/>
            <a:stCxn id="29" idx="4"/>
            <a:endCxn id="5" idx="0"/>
          </p:cNvCxnSpPr>
          <p:nvPr/>
        </p:nvCxnSpPr>
        <p:spPr>
          <a:xfrm>
            <a:off x="8182106" y="4102861"/>
            <a:ext cx="135931" cy="1031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C36DEE-C671-4560-25F4-C7B4E43B1BB4}"/>
              </a:ext>
            </a:extLst>
          </p:cNvPr>
          <p:cNvSpPr txBox="1"/>
          <p:nvPr/>
        </p:nvSpPr>
        <p:spPr>
          <a:xfrm>
            <a:off x="7605494" y="3699441"/>
            <a:ext cx="15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corporationID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1388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C2ABEEA-78AD-5E41-FC78-55140E51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E0DCE0A-1FD6-A60B-FC25-A2EFF9BE1C40}"/>
              </a:ext>
            </a:extLst>
          </p:cNvPr>
          <p:cNvSpPr txBox="1">
            <a:spLocks/>
          </p:cNvSpPr>
          <p:nvPr/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27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924CF-C4A3-5949-6DEC-482D1AAB18FF}"/>
              </a:ext>
            </a:extLst>
          </p:cNvPr>
          <p:cNvGrpSpPr/>
          <p:nvPr/>
        </p:nvGrpSpPr>
        <p:grpSpPr>
          <a:xfrm>
            <a:off x="6973505" y="3639785"/>
            <a:ext cx="4291359" cy="2839765"/>
            <a:chOff x="6973505" y="3639785"/>
            <a:chExt cx="4291359" cy="28397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12057-2E1B-FD17-8A88-48FC4F6E4C33}"/>
                </a:ext>
              </a:extLst>
            </p:cNvPr>
            <p:cNvSpPr/>
            <p:nvPr/>
          </p:nvSpPr>
          <p:spPr>
            <a:xfrm>
              <a:off x="7747229" y="5134765"/>
              <a:ext cx="1141616" cy="5627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3531F2-95BA-A938-54B7-057B4E19B588}"/>
                </a:ext>
              </a:extLst>
            </p:cNvPr>
            <p:cNvSpPr/>
            <p:nvPr/>
          </p:nvSpPr>
          <p:spPr>
            <a:xfrm>
              <a:off x="6973505" y="4378092"/>
              <a:ext cx="117247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u="sng" dirty="0" err="1">
                  <a:solidFill>
                    <a:schemeClr val="tx1"/>
                  </a:solidFill>
                </a:rPr>
                <a:t>agentID</a:t>
              </a:r>
              <a:endParaRPr lang="en-GB" u="sng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CBD45F-D463-A74E-2CDA-39B6D9965CC9}"/>
                </a:ext>
              </a:extLst>
            </p:cNvPr>
            <p:cNvSpPr/>
            <p:nvPr/>
          </p:nvSpPr>
          <p:spPr>
            <a:xfrm>
              <a:off x="8378813" y="4390336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divisionID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1B226F-6894-26F2-6163-E1587B69D2CF}"/>
                </a:ext>
              </a:extLst>
            </p:cNvPr>
            <p:cNvSpPr/>
            <p:nvPr/>
          </p:nvSpPr>
          <p:spPr>
            <a:xfrm>
              <a:off x="9306343" y="5068917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4081A-BB89-566C-DA49-2C849903EA17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7559743" y="4841168"/>
              <a:ext cx="475056" cy="30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018B60-2283-3F3D-EB8F-CDCC97A70B2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502163" y="4785596"/>
              <a:ext cx="79206" cy="31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FB6FE9-0845-E04C-8294-572714B4854B}"/>
                </a:ext>
              </a:extLst>
            </p:cNvPr>
            <p:cNvCxnSpPr>
              <a:cxnSpLocks/>
              <a:stCxn id="12" idx="2"/>
              <a:endCxn id="5" idx="3"/>
            </p:cNvCxnSpPr>
            <p:nvPr/>
          </p:nvCxnSpPr>
          <p:spPr>
            <a:xfrm flipH="1">
              <a:off x="8888845" y="5251480"/>
              <a:ext cx="417498" cy="164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B60840-AFA4-0B9E-0742-6E7916F9B282}"/>
                </a:ext>
              </a:extLst>
            </p:cNvPr>
            <p:cNvSpPr txBox="1"/>
            <p:nvPr/>
          </p:nvSpPr>
          <p:spPr>
            <a:xfrm>
              <a:off x="9725946" y="5682666"/>
              <a:ext cx="11616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locationID</a:t>
              </a:r>
              <a:endParaRPr lang="en-GB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3CFCAB-7FB0-C27F-39DF-352DDDFCB8A2}"/>
                </a:ext>
              </a:extLst>
            </p:cNvPr>
            <p:cNvSpPr txBox="1"/>
            <p:nvPr/>
          </p:nvSpPr>
          <p:spPr>
            <a:xfrm>
              <a:off x="7561130" y="5887292"/>
              <a:ext cx="648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level</a:t>
              </a:r>
              <a:endParaRPr lang="en-GB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4CD044-EB33-9376-2A1B-0F535F7D308F}"/>
                </a:ext>
              </a:extLst>
            </p:cNvPr>
            <p:cNvSpPr txBox="1"/>
            <p:nvPr/>
          </p:nvSpPr>
          <p:spPr>
            <a:xfrm>
              <a:off x="9054211" y="6084390"/>
              <a:ext cx="8746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quality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ED859C-E7DF-4D02-2410-4B41A234E0EA}"/>
                </a:ext>
              </a:extLst>
            </p:cNvPr>
            <p:cNvSpPr txBox="1"/>
            <p:nvPr/>
          </p:nvSpPr>
          <p:spPr>
            <a:xfrm>
              <a:off x="9277807" y="5088630"/>
              <a:ext cx="1359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agentTypeID</a:t>
              </a:r>
              <a:endParaRPr lang="en-GB" sz="14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643D8B-E53B-4946-76D0-DDBAB08D99D0}"/>
                </a:ext>
              </a:extLst>
            </p:cNvPr>
            <p:cNvSpPr/>
            <p:nvPr/>
          </p:nvSpPr>
          <p:spPr>
            <a:xfrm>
              <a:off x="9034064" y="6102314"/>
              <a:ext cx="848343" cy="3772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6B501-F305-8C4C-D868-AF6D277E485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 flipV="1">
              <a:off x="8888845" y="5697472"/>
              <a:ext cx="145219" cy="5934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2BFF72-738E-B2F8-593A-FCB2D50D0461}"/>
                </a:ext>
              </a:extLst>
            </p:cNvPr>
            <p:cNvSpPr/>
            <p:nvPr/>
          </p:nvSpPr>
          <p:spPr>
            <a:xfrm>
              <a:off x="7334615" y="5888757"/>
              <a:ext cx="1121955" cy="3770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CDAD03-F54C-9127-F179-84CFE4615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7229" y="5704119"/>
              <a:ext cx="138036" cy="1846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B20B78-8953-BC1E-082A-0425B086F5D7}"/>
                </a:ext>
              </a:extLst>
            </p:cNvPr>
            <p:cNvSpPr/>
            <p:nvPr/>
          </p:nvSpPr>
          <p:spPr>
            <a:xfrm>
              <a:off x="9728742" y="5679690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4D39C-BFFE-1D92-5A43-F0C60451628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 flipV="1">
              <a:off x="8901282" y="5572213"/>
              <a:ext cx="827460" cy="29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BCEA74-0A46-D277-8E04-F8A4B1950A3C}"/>
                </a:ext>
              </a:extLst>
            </p:cNvPr>
            <p:cNvSpPr/>
            <p:nvPr/>
          </p:nvSpPr>
          <p:spPr>
            <a:xfrm>
              <a:off x="9881728" y="4138064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8F1DB5-1291-15B9-26C8-06490DEC3D40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8888845" y="4533324"/>
              <a:ext cx="1195439" cy="7423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89A720-32A3-6B3A-2AB2-3703FF9BE490}"/>
                </a:ext>
              </a:extLst>
            </p:cNvPr>
            <p:cNvSpPr txBox="1"/>
            <p:nvPr/>
          </p:nvSpPr>
          <p:spPr>
            <a:xfrm>
              <a:off x="10113597" y="4178928"/>
              <a:ext cx="11219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isLocator</a:t>
              </a:r>
              <a:endParaRPr lang="en-GB" sz="1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5F9D7F-B119-74F0-2BCD-EEBC8E534A5A}"/>
                </a:ext>
              </a:extLst>
            </p:cNvPr>
            <p:cNvSpPr/>
            <p:nvPr/>
          </p:nvSpPr>
          <p:spPr>
            <a:xfrm>
              <a:off x="7676548" y="3639785"/>
              <a:ext cx="101111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3681C6-D5D6-B90A-F572-3CA65D559000}"/>
                </a:ext>
              </a:extLst>
            </p:cNvPr>
            <p:cNvCxnSpPr>
              <a:cxnSpLocks/>
              <a:stCxn id="29" idx="4"/>
              <a:endCxn id="5" idx="0"/>
            </p:cNvCxnSpPr>
            <p:nvPr/>
          </p:nvCxnSpPr>
          <p:spPr>
            <a:xfrm>
              <a:off x="8182106" y="4102861"/>
              <a:ext cx="135931" cy="10319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C36DEE-C671-4560-25F4-C7B4E43B1BB4}"/>
                </a:ext>
              </a:extLst>
            </p:cNvPr>
            <p:cNvSpPr txBox="1"/>
            <p:nvPr/>
          </p:nvSpPr>
          <p:spPr>
            <a:xfrm>
              <a:off x="7605494" y="3699441"/>
              <a:ext cx="1586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corporationID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71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28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685AF5-C2ED-6E9C-BC2D-902F4CF11372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9044645" y="5326883"/>
            <a:ext cx="132782" cy="5868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65D49-A52D-A10D-5D94-CB9D777C67C2}"/>
              </a:ext>
            </a:extLst>
          </p:cNvPr>
          <p:cNvSpPr txBox="1"/>
          <p:nvPr/>
        </p:nvSpPr>
        <p:spPr>
          <a:xfrm>
            <a:off x="4476954" y="472158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NEVER USE ARROWS!!!!!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8201DF9-0743-1335-C335-E3E5D1D842D5}"/>
              </a:ext>
            </a:extLst>
          </p:cNvPr>
          <p:cNvSpPr txBox="1">
            <a:spLocks/>
          </p:cNvSpPr>
          <p:nvPr/>
        </p:nvSpPr>
        <p:spPr>
          <a:xfrm>
            <a:off x="783773" y="1891297"/>
            <a:ext cx="9742714" cy="386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AEB4B9"/>
              </a:buClr>
              <a:buFont typeface="Arial" panose="020B0604020202020204" pitchFamily="34" charset="0"/>
              <a:buNone/>
              <a:defRPr sz="2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B307E9-131A-358A-E6A9-CEBB641C32AA}"/>
              </a:ext>
            </a:extLst>
          </p:cNvPr>
          <p:cNvGrpSpPr/>
          <p:nvPr/>
        </p:nvGrpSpPr>
        <p:grpSpPr>
          <a:xfrm>
            <a:off x="7116868" y="3262549"/>
            <a:ext cx="4291359" cy="2839765"/>
            <a:chOff x="6973505" y="3639785"/>
            <a:chExt cx="4291359" cy="28397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3C2302-EC2F-6F72-B5D0-7AEC9A0F61B8}"/>
                </a:ext>
              </a:extLst>
            </p:cNvPr>
            <p:cNvSpPr/>
            <p:nvPr/>
          </p:nvSpPr>
          <p:spPr>
            <a:xfrm>
              <a:off x="7747229" y="5134765"/>
              <a:ext cx="1141616" cy="5627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7402C7-B1BD-EBD6-654E-9C98898F527B}"/>
                </a:ext>
              </a:extLst>
            </p:cNvPr>
            <p:cNvSpPr/>
            <p:nvPr/>
          </p:nvSpPr>
          <p:spPr>
            <a:xfrm>
              <a:off x="6973505" y="4378092"/>
              <a:ext cx="117247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u="sng" dirty="0" err="1">
                  <a:solidFill>
                    <a:schemeClr val="tx1"/>
                  </a:solidFill>
                </a:rPr>
                <a:t>agentID</a:t>
              </a:r>
              <a:endParaRPr lang="en-GB" u="sng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48559BE-B09C-3734-CD20-E9FFAB49DBCF}"/>
                </a:ext>
              </a:extLst>
            </p:cNvPr>
            <p:cNvSpPr/>
            <p:nvPr/>
          </p:nvSpPr>
          <p:spPr>
            <a:xfrm>
              <a:off x="8378813" y="4390336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divisionID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78A4EB-D005-34BA-DC46-CAE6B0608098}"/>
                </a:ext>
              </a:extLst>
            </p:cNvPr>
            <p:cNvSpPr/>
            <p:nvPr/>
          </p:nvSpPr>
          <p:spPr>
            <a:xfrm>
              <a:off x="9306343" y="5068917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F97F4E-861D-3D31-D4BE-E0C2953FBAFD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559743" y="4841168"/>
              <a:ext cx="475056" cy="30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3CB27A-89FA-5A15-8D56-D6D677D6170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8502163" y="4785596"/>
              <a:ext cx="79206" cy="31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F73B49-E735-4E82-31B5-5984E0744443}"/>
                </a:ext>
              </a:extLst>
            </p:cNvPr>
            <p:cNvCxnSpPr>
              <a:cxnSpLocks/>
              <a:stCxn id="11" idx="2"/>
              <a:endCxn id="5" idx="3"/>
            </p:cNvCxnSpPr>
            <p:nvPr/>
          </p:nvCxnSpPr>
          <p:spPr>
            <a:xfrm flipH="1">
              <a:off x="8888845" y="5251480"/>
              <a:ext cx="417498" cy="164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102308-3F57-4DBC-4FD6-97381646B66B}"/>
                </a:ext>
              </a:extLst>
            </p:cNvPr>
            <p:cNvSpPr txBox="1"/>
            <p:nvPr/>
          </p:nvSpPr>
          <p:spPr>
            <a:xfrm>
              <a:off x="9725946" y="5682666"/>
              <a:ext cx="11616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locationID</a:t>
              </a:r>
              <a:endParaRPr lang="en-GB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0CBAD-100E-DEBA-22D9-C5EE421117CB}"/>
                </a:ext>
              </a:extLst>
            </p:cNvPr>
            <p:cNvSpPr txBox="1"/>
            <p:nvPr/>
          </p:nvSpPr>
          <p:spPr>
            <a:xfrm>
              <a:off x="7561130" y="5887292"/>
              <a:ext cx="648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level</a:t>
              </a:r>
              <a:endParaRPr lang="en-GB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BC7D1C-099E-0B66-5454-5AB9AA6E0FF7}"/>
                </a:ext>
              </a:extLst>
            </p:cNvPr>
            <p:cNvSpPr txBox="1"/>
            <p:nvPr/>
          </p:nvSpPr>
          <p:spPr>
            <a:xfrm>
              <a:off x="9054211" y="6084390"/>
              <a:ext cx="8746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quality</a:t>
              </a:r>
              <a:endParaRPr lang="en-GB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336F5-1452-FC94-FCD8-775003CCCD84}"/>
                </a:ext>
              </a:extLst>
            </p:cNvPr>
            <p:cNvSpPr txBox="1"/>
            <p:nvPr/>
          </p:nvSpPr>
          <p:spPr>
            <a:xfrm>
              <a:off x="9277807" y="5088630"/>
              <a:ext cx="1359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agentTypeID</a:t>
              </a:r>
              <a:endParaRPr lang="en-GB" sz="1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8B42B0-49F0-95E5-A8A6-992AFA66A04C}"/>
                </a:ext>
              </a:extLst>
            </p:cNvPr>
            <p:cNvSpPr/>
            <p:nvPr/>
          </p:nvSpPr>
          <p:spPr>
            <a:xfrm>
              <a:off x="9034064" y="6102314"/>
              <a:ext cx="848343" cy="3772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804E4E-F9DE-DDE1-30D1-FA777C36FE2B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 flipV="1">
              <a:off x="8888845" y="5697472"/>
              <a:ext cx="145219" cy="5934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C4688C-80E8-62C9-A36D-089DA21ECFC2}"/>
                </a:ext>
              </a:extLst>
            </p:cNvPr>
            <p:cNvSpPr/>
            <p:nvPr/>
          </p:nvSpPr>
          <p:spPr>
            <a:xfrm>
              <a:off x="7334615" y="5888757"/>
              <a:ext cx="1121955" cy="3770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BDC69-150B-61F2-DAFA-7EDF5945B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7229" y="5704119"/>
              <a:ext cx="138036" cy="1846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DBD21B-F30C-7B18-AEED-7E00AB960AF7}"/>
                </a:ext>
              </a:extLst>
            </p:cNvPr>
            <p:cNvSpPr/>
            <p:nvPr/>
          </p:nvSpPr>
          <p:spPr>
            <a:xfrm>
              <a:off x="9728742" y="5679690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35541-E89B-6B39-6D29-0EDCCCE3698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8901282" y="5572213"/>
              <a:ext cx="827460" cy="29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C9675A-921A-485C-CB7F-1365F250A1A3}"/>
                </a:ext>
              </a:extLst>
            </p:cNvPr>
            <p:cNvSpPr/>
            <p:nvPr/>
          </p:nvSpPr>
          <p:spPr>
            <a:xfrm>
              <a:off x="9881728" y="4138064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CDAB3A-AF6E-DD33-6704-17EA1FC67964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8888845" y="4533324"/>
              <a:ext cx="1195439" cy="7423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6B396D-12AD-E82B-F7DC-766B275C3A98}"/>
                </a:ext>
              </a:extLst>
            </p:cNvPr>
            <p:cNvSpPr txBox="1"/>
            <p:nvPr/>
          </p:nvSpPr>
          <p:spPr>
            <a:xfrm>
              <a:off x="10113597" y="4178928"/>
              <a:ext cx="11219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isLocator</a:t>
              </a:r>
              <a:endParaRPr lang="en-GB" sz="14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A71387-4727-5A06-B86A-9359406293BB}"/>
                </a:ext>
              </a:extLst>
            </p:cNvPr>
            <p:cNvSpPr/>
            <p:nvPr/>
          </p:nvSpPr>
          <p:spPr>
            <a:xfrm>
              <a:off x="7676548" y="3639785"/>
              <a:ext cx="101111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C23E6B-0C25-9A26-C45A-612D68A1AC47}"/>
                </a:ext>
              </a:extLst>
            </p:cNvPr>
            <p:cNvCxnSpPr>
              <a:cxnSpLocks/>
              <a:stCxn id="28" idx="4"/>
              <a:endCxn id="5" idx="0"/>
            </p:cNvCxnSpPr>
            <p:nvPr/>
          </p:nvCxnSpPr>
          <p:spPr>
            <a:xfrm>
              <a:off x="8182106" y="4102861"/>
              <a:ext cx="135931" cy="10319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F69A0-A4E6-B613-85C9-0A267FC28DF6}"/>
                </a:ext>
              </a:extLst>
            </p:cNvPr>
            <p:cNvSpPr txBox="1"/>
            <p:nvPr/>
          </p:nvSpPr>
          <p:spPr>
            <a:xfrm>
              <a:off x="7605494" y="3699441"/>
              <a:ext cx="1586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corporationID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700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65D49-A52D-A10D-5D94-CB9D777C67C2}"/>
              </a:ext>
            </a:extLst>
          </p:cNvPr>
          <p:cNvSpPr txBox="1"/>
          <p:nvPr/>
        </p:nvSpPr>
        <p:spPr>
          <a:xfrm>
            <a:off x="4476954" y="472158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NEVER USE ARROWS!!!!!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A3A88-9601-02C2-FA0C-2D72D8C493AE}"/>
              </a:ext>
            </a:extLst>
          </p:cNvPr>
          <p:cNvSpPr txBox="1"/>
          <p:nvPr/>
        </p:nvSpPr>
        <p:spPr>
          <a:xfrm>
            <a:off x="2236131" y="5521703"/>
            <a:ext cx="375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semester one student failed in the whole Coursework!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C2BE1E1-686C-081E-8607-D43B27267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91297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Entity: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Rectangle is used to represent an entity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Oval is used to represent an attribute.</a:t>
            </a:r>
          </a:p>
          <a:p>
            <a:endParaRPr lang="en-GB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3B7642-9E23-7886-FD52-6CC53E915ADF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044645" y="5326883"/>
            <a:ext cx="132782" cy="5868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F53B7B4-DAE4-8BE3-DCDD-195BB759C5CE}"/>
              </a:ext>
            </a:extLst>
          </p:cNvPr>
          <p:cNvGrpSpPr/>
          <p:nvPr/>
        </p:nvGrpSpPr>
        <p:grpSpPr>
          <a:xfrm>
            <a:off x="7116868" y="3262549"/>
            <a:ext cx="4291359" cy="2839765"/>
            <a:chOff x="6973505" y="3639785"/>
            <a:chExt cx="4291359" cy="28397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9ED425-E43B-B136-77D6-1B94455D733D}"/>
                </a:ext>
              </a:extLst>
            </p:cNvPr>
            <p:cNvSpPr/>
            <p:nvPr/>
          </p:nvSpPr>
          <p:spPr>
            <a:xfrm>
              <a:off x="7747229" y="5134765"/>
              <a:ext cx="1141616" cy="5627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FF5C640-CB18-E08A-D689-664E012BD199}"/>
                </a:ext>
              </a:extLst>
            </p:cNvPr>
            <p:cNvSpPr/>
            <p:nvPr/>
          </p:nvSpPr>
          <p:spPr>
            <a:xfrm>
              <a:off x="6973505" y="4378092"/>
              <a:ext cx="117247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u="sng" dirty="0" err="1">
                  <a:solidFill>
                    <a:schemeClr val="tx1"/>
                  </a:solidFill>
                </a:rPr>
                <a:t>agentID</a:t>
              </a:r>
              <a:endParaRPr lang="en-GB" u="sng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38ADEA-8FDF-4062-0348-B86BA379BB0E}"/>
                </a:ext>
              </a:extLst>
            </p:cNvPr>
            <p:cNvSpPr/>
            <p:nvPr/>
          </p:nvSpPr>
          <p:spPr>
            <a:xfrm>
              <a:off x="8378813" y="4390336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divisionID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526B2A-FFAE-1EBA-E11B-3052E77A03EF}"/>
                </a:ext>
              </a:extLst>
            </p:cNvPr>
            <p:cNvSpPr/>
            <p:nvPr/>
          </p:nvSpPr>
          <p:spPr>
            <a:xfrm>
              <a:off x="9306343" y="5068917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9F084E-628F-C6AE-412F-5F8E67961F43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559743" y="4841168"/>
              <a:ext cx="475056" cy="300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85A80C-12FF-D256-B215-3D7445D4361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8502163" y="4785596"/>
              <a:ext cx="79206" cy="31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EC2B60-0ED7-5C5E-B88F-14554C16AFA1}"/>
                </a:ext>
              </a:extLst>
            </p:cNvPr>
            <p:cNvCxnSpPr>
              <a:cxnSpLocks/>
              <a:stCxn id="13" idx="2"/>
              <a:endCxn id="9" idx="3"/>
            </p:cNvCxnSpPr>
            <p:nvPr/>
          </p:nvCxnSpPr>
          <p:spPr>
            <a:xfrm flipH="1">
              <a:off x="8888845" y="5251480"/>
              <a:ext cx="417498" cy="164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22BF35-349D-3F40-72A4-93594F24654F}"/>
                </a:ext>
              </a:extLst>
            </p:cNvPr>
            <p:cNvSpPr txBox="1"/>
            <p:nvPr/>
          </p:nvSpPr>
          <p:spPr>
            <a:xfrm>
              <a:off x="9725946" y="5682666"/>
              <a:ext cx="11616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locationID</a:t>
              </a:r>
              <a:endParaRPr lang="en-GB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929DAF-D220-EB42-6020-A5A2DD7B69DA}"/>
                </a:ext>
              </a:extLst>
            </p:cNvPr>
            <p:cNvSpPr txBox="1"/>
            <p:nvPr/>
          </p:nvSpPr>
          <p:spPr>
            <a:xfrm>
              <a:off x="7561130" y="5887292"/>
              <a:ext cx="648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level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E0E6C1-A553-0CCD-815C-4DC991FA07C2}"/>
                </a:ext>
              </a:extLst>
            </p:cNvPr>
            <p:cNvSpPr txBox="1"/>
            <p:nvPr/>
          </p:nvSpPr>
          <p:spPr>
            <a:xfrm>
              <a:off x="9054211" y="6084390"/>
              <a:ext cx="8746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</a:rPr>
                <a:t>quality</a:t>
              </a:r>
              <a:endParaRPr lang="en-GB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F3255B-0025-645D-965E-9E2EDC6EEEA7}"/>
                </a:ext>
              </a:extLst>
            </p:cNvPr>
            <p:cNvSpPr txBox="1"/>
            <p:nvPr/>
          </p:nvSpPr>
          <p:spPr>
            <a:xfrm>
              <a:off x="9277807" y="5088630"/>
              <a:ext cx="1359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agentTypeID</a:t>
              </a:r>
              <a:endParaRPr lang="en-GB" sz="14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E888A1-EE9E-F23B-833D-DC90FFF40A7F}"/>
                </a:ext>
              </a:extLst>
            </p:cNvPr>
            <p:cNvSpPr/>
            <p:nvPr/>
          </p:nvSpPr>
          <p:spPr>
            <a:xfrm>
              <a:off x="9034064" y="6102314"/>
              <a:ext cx="848343" cy="3772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7B382B-B9A7-A3C4-FD79-AFD397531355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8888845" y="5697472"/>
              <a:ext cx="145219" cy="5934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33864F6-B680-0651-144D-E71B1E8EC285}"/>
                </a:ext>
              </a:extLst>
            </p:cNvPr>
            <p:cNvSpPr/>
            <p:nvPr/>
          </p:nvSpPr>
          <p:spPr>
            <a:xfrm>
              <a:off x="7334615" y="5888757"/>
              <a:ext cx="1121955" cy="3770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4AEF-EA2F-E938-872A-B51641FCE2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7229" y="5704119"/>
              <a:ext cx="138036" cy="1846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9204970-1656-68B6-2839-8625B9FE897F}"/>
                </a:ext>
              </a:extLst>
            </p:cNvPr>
            <p:cNvSpPr/>
            <p:nvPr/>
          </p:nvSpPr>
          <p:spPr>
            <a:xfrm>
              <a:off x="9728742" y="5679690"/>
              <a:ext cx="112195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1AAEFB-A8A0-2B68-848F-43490B6C6654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 flipV="1">
              <a:off x="8901282" y="5572213"/>
              <a:ext cx="827460" cy="29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C4CA7C-AF18-B1D9-D213-B8BA04AC885E}"/>
                </a:ext>
              </a:extLst>
            </p:cNvPr>
            <p:cNvSpPr/>
            <p:nvPr/>
          </p:nvSpPr>
          <p:spPr>
            <a:xfrm>
              <a:off x="9881728" y="4138064"/>
              <a:ext cx="1383136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5CB394-6E28-0C14-5F42-9018EA1E9F77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8888845" y="4533324"/>
              <a:ext cx="1195439" cy="7423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90D6E-819B-DC1F-0584-AFE52176D429}"/>
                </a:ext>
              </a:extLst>
            </p:cNvPr>
            <p:cNvSpPr txBox="1"/>
            <p:nvPr/>
          </p:nvSpPr>
          <p:spPr>
            <a:xfrm>
              <a:off x="10113597" y="4178928"/>
              <a:ext cx="11219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isLocator</a:t>
              </a:r>
              <a:endParaRPr lang="en-GB" sz="14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50D572-218D-7DC5-448E-58813B9B0FBF}"/>
                </a:ext>
              </a:extLst>
            </p:cNvPr>
            <p:cNvSpPr/>
            <p:nvPr/>
          </p:nvSpPr>
          <p:spPr>
            <a:xfrm>
              <a:off x="7676548" y="3639785"/>
              <a:ext cx="101111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0F9BB5-E6F5-62E0-4861-2EC5E97B07F3}"/>
                </a:ext>
              </a:extLst>
            </p:cNvPr>
            <p:cNvCxnSpPr>
              <a:cxnSpLocks/>
              <a:stCxn id="30" idx="4"/>
              <a:endCxn id="9" idx="0"/>
            </p:cNvCxnSpPr>
            <p:nvPr/>
          </p:nvCxnSpPr>
          <p:spPr>
            <a:xfrm>
              <a:off x="8182106" y="4102861"/>
              <a:ext cx="135931" cy="10319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A22240-83BD-BBAA-D817-3F0D0E6336DD}"/>
                </a:ext>
              </a:extLst>
            </p:cNvPr>
            <p:cNvSpPr txBox="1"/>
            <p:nvPr/>
          </p:nvSpPr>
          <p:spPr>
            <a:xfrm>
              <a:off x="7605494" y="3699441"/>
              <a:ext cx="1586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corporationID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7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BCEC-5BD3-9F22-9433-3E2A4468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8EE7-B5BF-7AE5-AB09-37D0C9FEB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Clear understanding of basic database concepts.</a:t>
            </a:r>
          </a:p>
          <a:p>
            <a:r>
              <a:rPr lang="en-GB" dirty="0"/>
              <a:t>Understanding of E-R diagram concepts.</a:t>
            </a:r>
          </a:p>
          <a:p>
            <a:r>
              <a:rPr lang="en-GB" dirty="0"/>
              <a:t>Being able to differentiate attributes, entities and entity sets.</a:t>
            </a:r>
          </a:p>
          <a:p>
            <a:r>
              <a:rPr lang="en-GB" dirty="0"/>
              <a:t>Realising the mechanism behind relationship sets.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33D2-D795-F2B6-2B71-61865E024A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Understanding and summarising E-R and EE-R diagrams.</a:t>
            </a:r>
          </a:p>
          <a:p>
            <a:r>
              <a:rPr lang="en-GB" dirty="0"/>
              <a:t>Being </a:t>
            </a:r>
            <a:r>
              <a:rPr lang="en-GB"/>
              <a:t>able to draw </a:t>
            </a:r>
            <a:r>
              <a:rPr lang="en-GB" dirty="0"/>
              <a:t>E-R and EE-R diagrams based on a given specification.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88CED-E3FB-4DF8-673B-C07B33EFF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7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886553"/>
            <a:ext cx="11131902" cy="34564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u="sng" dirty="0"/>
              <a:t>Entity:</a:t>
            </a:r>
            <a:r>
              <a:rPr lang="en-GB" b="1" dirty="0"/>
              <a:t>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Entity</a:t>
            </a:r>
            <a:r>
              <a:rPr lang="en-GB" dirty="0"/>
              <a:t> </a:t>
            </a:r>
            <a:r>
              <a:rPr lang="en-GB" i="1" dirty="0"/>
              <a:t>A Solar System</a:t>
            </a:r>
            <a:r>
              <a:rPr lang="en-GB" dirty="0"/>
              <a:t> can have </a:t>
            </a:r>
            <a:r>
              <a:rPr lang="en-GB" i="1" dirty="0" err="1"/>
              <a:t>RegionName</a:t>
            </a:r>
            <a:r>
              <a:rPr lang="en-GB" i="1" dirty="0"/>
              <a:t>, </a:t>
            </a:r>
            <a:r>
              <a:rPr lang="en-GB" i="1" dirty="0" err="1"/>
              <a:t>ConstellationName</a:t>
            </a:r>
            <a:r>
              <a:rPr lang="en-GB" i="1" dirty="0"/>
              <a:t>, System Name, X, Y, Z, Security, </a:t>
            </a:r>
            <a:r>
              <a:rPr lang="en-GB" i="1" dirty="0" err="1"/>
              <a:t>SecurityClass</a:t>
            </a:r>
            <a:r>
              <a:rPr lang="en-GB" i="1" dirty="0"/>
              <a:t> </a:t>
            </a:r>
            <a:r>
              <a:rPr lang="en-GB" dirty="0"/>
              <a:t>as its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B1E8D-F0BE-4E85-71E7-EC6C50D60857}"/>
              </a:ext>
            </a:extLst>
          </p:cNvPr>
          <p:cNvSpPr txBox="1"/>
          <p:nvPr/>
        </p:nvSpPr>
        <p:spPr>
          <a:xfrm>
            <a:off x="1278427" y="3257872"/>
            <a:ext cx="10999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https://docs.google.com/spreadsheets/d/1bVeIR2hB27e14mzHQfcwsJZP_Rg3u1BPmx6jDN_13fo/edit#gid=0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27849-A471-9FFC-C7C8-934E57F2A20A}"/>
              </a:ext>
            </a:extLst>
          </p:cNvPr>
          <p:cNvSpPr txBox="1"/>
          <p:nvPr/>
        </p:nvSpPr>
        <p:spPr>
          <a:xfrm>
            <a:off x="4925683" y="4243254"/>
            <a:ext cx="319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 Solar System as Entity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4E1EF-A96A-3EA3-227E-06B0E5CF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8" y="4824136"/>
            <a:ext cx="10984883" cy="1037660"/>
          </a:xfrm>
          <a:prstGeom prst="rect">
            <a:avLst/>
          </a:prstGeom>
        </p:spPr>
      </p:pic>
      <p:pic>
        <p:nvPicPr>
          <p:cNvPr id="6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68FC6588-A76B-C4EF-ABA6-6FADE62BA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10" y="200441"/>
            <a:ext cx="3183459" cy="125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9C863E-F6B9-495E-5EC8-6DF9FB9EB227}"/>
              </a:ext>
            </a:extLst>
          </p:cNvPr>
          <p:cNvSpPr txBox="1"/>
          <p:nvPr/>
        </p:nvSpPr>
        <p:spPr>
          <a:xfrm>
            <a:off x="845408" y="6073346"/>
            <a:ext cx="999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Some other databases are given in XML format.  </a:t>
            </a:r>
            <a:r>
              <a:rPr lang="en-GB" dirty="0">
                <a:hlinkClick r:id="rId5"/>
              </a:rPr>
              <a:t>https://archive.org/details/stackexchange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0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93" y="2682398"/>
            <a:ext cx="6477040" cy="611715"/>
          </a:xfrm>
        </p:spPr>
        <p:txBody>
          <a:bodyPr/>
          <a:lstStyle/>
          <a:p>
            <a:r>
              <a:rPr lang="en-GB" sz="1600" dirty="0"/>
              <a:t>        Car -&gt;       Model,   Weight,    Length,   </a:t>
            </a:r>
            <a:r>
              <a:rPr lang="en-GB" sz="1600" dirty="0" err="1"/>
              <a:t>Max_Speed</a:t>
            </a:r>
            <a:r>
              <a:rPr lang="en-GB" sz="1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9065" y="5582625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814316"/>
              </p:ext>
            </p:extLst>
          </p:nvPr>
        </p:nvGraphicFramePr>
        <p:xfrm>
          <a:off x="4346961" y="2998105"/>
          <a:ext cx="41201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7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  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C1B374-D71E-D00A-FDAF-067F1B97581F}"/>
              </a:ext>
            </a:extLst>
          </p:cNvPr>
          <p:cNvSpPr txBox="1"/>
          <p:nvPr/>
        </p:nvSpPr>
        <p:spPr>
          <a:xfrm>
            <a:off x="999024" y="2231984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ENTITY SET / Schema /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915A0-A041-B296-4C9A-23AAE3F3FCC6}"/>
              </a:ext>
            </a:extLst>
          </p:cNvPr>
          <p:cNvSpPr txBox="1"/>
          <p:nvPr/>
        </p:nvSpPr>
        <p:spPr>
          <a:xfrm>
            <a:off x="2872519" y="3346012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Entity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0F57C-7F49-9016-9033-3FEC09314383}"/>
              </a:ext>
            </a:extLst>
          </p:cNvPr>
          <p:cNvSpPr txBox="1"/>
          <p:nvPr/>
        </p:nvSpPr>
        <p:spPr>
          <a:xfrm>
            <a:off x="2872519" y="37412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Second 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26F0-FF36-E5F2-A430-016B55B8067B}"/>
              </a:ext>
            </a:extLst>
          </p:cNvPr>
          <p:cNvSpPr txBox="1"/>
          <p:nvPr/>
        </p:nvSpPr>
        <p:spPr>
          <a:xfrm>
            <a:off x="6054777" y="1639652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91F6C-B0E9-60C0-4447-DD49C7897CC3}"/>
              </a:ext>
            </a:extLst>
          </p:cNvPr>
          <p:cNvGrpSpPr/>
          <p:nvPr/>
        </p:nvGrpSpPr>
        <p:grpSpPr>
          <a:xfrm>
            <a:off x="5745044" y="1964308"/>
            <a:ext cx="1766884" cy="740850"/>
            <a:chOff x="7005253" y="2492737"/>
            <a:chExt cx="1766884" cy="74085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964E072-82DA-F003-4621-23C7E3CA56AA}"/>
                </a:ext>
              </a:extLst>
            </p:cNvPr>
            <p:cNvSpPr/>
            <p:nvPr/>
          </p:nvSpPr>
          <p:spPr>
            <a:xfrm rot="2253814">
              <a:off x="7005253" y="250166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F157B8C-0F2B-8FE5-8896-53D51850AA5C}"/>
                </a:ext>
              </a:extLst>
            </p:cNvPr>
            <p:cNvSpPr/>
            <p:nvPr/>
          </p:nvSpPr>
          <p:spPr>
            <a:xfrm rot="831454">
              <a:off x="7437974" y="2597943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B5D3C361-E9A2-096B-C85C-6EDD3E022752}"/>
                </a:ext>
              </a:extLst>
            </p:cNvPr>
            <p:cNvSpPr/>
            <p:nvPr/>
          </p:nvSpPr>
          <p:spPr>
            <a:xfrm rot="20542514">
              <a:off x="7991984" y="257795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2F4A713-4D01-FE57-D123-122FA7C29413}"/>
                </a:ext>
              </a:extLst>
            </p:cNvPr>
            <p:cNvSpPr/>
            <p:nvPr/>
          </p:nvSpPr>
          <p:spPr>
            <a:xfrm rot="19118276">
              <a:off x="8554854" y="2492737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BB9F2-F0FA-DF19-FF6D-95E77032B03B}"/>
              </a:ext>
            </a:extLst>
          </p:cNvPr>
          <p:cNvSpPr txBox="1"/>
          <p:nvPr/>
        </p:nvSpPr>
        <p:spPr>
          <a:xfrm>
            <a:off x="2853106" y="41033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Third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86E7-46B3-8C1E-0D57-DB94C6BF039A}"/>
              </a:ext>
            </a:extLst>
          </p:cNvPr>
          <p:cNvSpPr txBox="1"/>
          <p:nvPr/>
        </p:nvSpPr>
        <p:spPr>
          <a:xfrm>
            <a:off x="783773" y="1959096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an Entity Set called CAR</a:t>
            </a:r>
          </a:p>
        </p:txBody>
      </p:sp>
      <p:pic>
        <p:nvPicPr>
          <p:cNvPr id="26" name="Picture 4" descr="Car Mechanic Simulator 2021, 42% OFF">
            <a:extLst>
              <a:ext uri="{FF2B5EF4-FFF2-40B4-BE49-F238E27FC236}">
                <a16:creationId xmlns:a16="http://schemas.microsoft.com/office/drawing/2014/main" id="{664D5904-D505-C68D-9DA3-B724D8A8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7" y="4070554"/>
            <a:ext cx="2587697" cy="2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0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3" grpId="0"/>
      <p:bldP spid="14" grpId="0"/>
      <p:bldP spid="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93" y="2682398"/>
            <a:ext cx="6477040" cy="611715"/>
          </a:xfrm>
        </p:spPr>
        <p:txBody>
          <a:bodyPr/>
          <a:lstStyle/>
          <a:p>
            <a:r>
              <a:rPr lang="en-GB" sz="1600" dirty="0"/>
              <a:t>        Car -&gt;       Model,   Weight,    Length,   </a:t>
            </a:r>
            <a:r>
              <a:rPr lang="en-GB" sz="1600" dirty="0" err="1"/>
              <a:t>Max_Speed</a:t>
            </a:r>
            <a:r>
              <a:rPr lang="en-GB" sz="1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9065" y="5582625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76059"/>
              </p:ext>
            </p:extLst>
          </p:nvPr>
        </p:nvGraphicFramePr>
        <p:xfrm>
          <a:off x="4346961" y="2998105"/>
          <a:ext cx="41201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7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  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8560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767916-D21C-D389-5813-1240580C8ABB}"/>
              </a:ext>
            </a:extLst>
          </p:cNvPr>
          <p:cNvSpPr txBox="1"/>
          <p:nvPr/>
        </p:nvSpPr>
        <p:spPr>
          <a:xfrm>
            <a:off x="2853106" y="5069873"/>
            <a:ext cx="694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But we have redundancy here.. Third and Fourth Entities are the same!</a:t>
            </a:r>
            <a:endParaRPr lang="en-GB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1B374-D71E-D00A-FDAF-067F1B97581F}"/>
              </a:ext>
            </a:extLst>
          </p:cNvPr>
          <p:cNvSpPr txBox="1"/>
          <p:nvPr/>
        </p:nvSpPr>
        <p:spPr>
          <a:xfrm>
            <a:off x="999024" y="2231984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ENTITY SET / Schema /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915A0-A041-B296-4C9A-23AAE3F3FCC6}"/>
              </a:ext>
            </a:extLst>
          </p:cNvPr>
          <p:cNvSpPr txBox="1"/>
          <p:nvPr/>
        </p:nvSpPr>
        <p:spPr>
          <a:xfrm>
            <a:off x="2872519" y="3346012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Entity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0F57C-7F49-9016-9033-3FEC09314383}"/>
              </a:ext>
            </a:extLst>
          </p:cNvPr>
          <p:cNvSpPr txBox="1"/>
          <p:nvPr/>
        </p:nvSpPr>
        <p:spPr>
          <a:xfrm>
            <a:off x="2872519" y="37412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Second 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26F0-FF36-E5F2-A430-016B55B8067B}"/>
              </a:ext>
            </a:extLst>
          </p:cNvPr>
          <p:cNvSpPr txBox="1"/>
          <p:nvPr/>
        </p:nvSpPr>
        <p:spPr>
          <a:xfrm>
            <a:off x="6054777" y="1639652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91F6C-B0E9-60C0-4447-DD49C7897CC3}"/>
              </a:ext>
            </a:extLst>
          </p:cNvPr>
          <p:cNvGrpSpPr/>
          <p:nvPr/>
        </p:nvGrpSpPr>
        <p:grpSpPr>
          <a:xfrm>
            <a:off x="5745044" y="1964308"/>
            <a:ext cx="1766884" cy="740850"/>
            <a:chOff x="7005253" y="2492737"/>
            <a:chExt cx="1766884" cy="74085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964E072-82DA-F003-4621-23C7E3CA56AA}"/>
                </a:ext>
              </a:extLst>
            </p:cNvPr>
            <p:cNvSpPr/>
            <p:nvPr/>
          </p:nvSpPr>
          <p:spPr>
            <a:xfrm rot="2253814">
              <a:off x="7005253" y="250166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F157B8C-0F2B-8FE5-8896-53D51850AA5C}"/>
                </a:ext>
              </a:extLst>
            </p:cNvPr>
            <p:cNvSpPr/>
            <p:nvPr/>
          </p:nvSpPr>
          <p:spPr>
            <a:xfrm rot="831454">
              <a:off x="7437974" y="2597943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B5D3C361-E9A2-096B-C85C-6EDD3E022752}"/>
                </a:ext>
              </a:extLst>
            </p:cNvPr>
            <p:cNvSpPr/>
            <p:nvPr/>
          </p:nvSpPr>
          <p:spPr>
            <a:xfrm rot="20542514">
              <a:off x="7991984" y="257795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2F4A713-4D01-FE57-D123-122FA7C29413}"/>
                </a:ext>
              </a:extLst>
            </p:cNvPr>
            <p:cNvSpPr/>
            <p:nvPr/>
          </p:nvSpPr>
          <p:spPr>
            <a:xfrm rot="19118276">
              <a:off x="8554854" y="2492737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BB9F2-F0FA-DF19-FF6D-95E77032B03B}"/>
              </a:ext>
            </a:extLst>
          </p:cNvPr>
          <p:cNvSpPr txBox="1"/>
          <p:nvPr/>
        </p:nvSpPr>
        <p:spPr>
          <a:xfrm>
            <a:off x="2853106" y="41033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Third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86E7-46B3-8C1E-0D57-DB94C6BF039A}"/>
              </a:ext>
            </a:extLst>
          </p:cNvPr>
          <p:cNvSpPr txBox="1"/>
          <p:nvPr/>
        </p:nvSpPr>
        <p:spPr>
          <a:xfrm>
            <a:off x="783773" y="1959096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an Entity Set called CAR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EF60D-B2CD-13A0-BB26-2779652E7242}"/>
              </a:ext>
            </a:extLst>
          </p:cNvPr>
          <p:cNvSpPr txBox="1"/>
          <p:nvPr/>
        </p:nvSpPr>
        <p:spPr>
          <a:xfrm>
            <a:off x="2872519" y="440558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Fourth Entity</a:t>
            </a:r>
          </a:p>
        </p:txBody>
      </p:sp>
      <p:pic>
        <p:nvPicPr>
          <p:cNvPr id="8" name="Picture 4" descr="Car Mechanic Simulator 2021, 42% OFF">
            <a:extLst>
              <a:ext uri="{FF2B5EF4-FFF2-40B4-BE49-F238E27FC236}">
                <a16:creationId xmlns:a16="http://schemas.microsoft.com/office/drawing/2014/main" id="{274844D3-1852-5708-C413-F06DF468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7" y="4070554"/>
            <a:ext cx="2587697" cy="2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93" y="2682398"/>
            <a:ext cx="6477040" cy="611715"/>
          </a:xfrm>
        </p:spPr>
        <p:txBody>
          <a:bodyPr/>
          <a:lstStyle/>
          <a:p>
            <a:r>
              <a:rPr lang="en-GB" sz="1600" dirty="0"/>
              <a:t>        Car -&gt;       Model,   Weight,    Length,   </a:t>
            </a:r>
            <a:r>
              <a:rPr lang="en-GB" sz="1600" dirty="0" err="1"/>
              <a:t>Max_Speed</a:t>
            </a:r>
            <a:r>
              <a:rPr lang="en-GB" sz="1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9065" y="5582625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33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89563"/>
              </p:ext>
            </p:extLst>
          </p:nvPr>
        </p:nvGraphicFramePr>
        <p:xfrm>
          <a:off x="4346961" y="2998105"/>
          <a:ext cx="41201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7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  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767916-D21C-D389-5813-1240580C8ABB}"/>
              </a:ext>
            </a:extLst>
          </p:cNvPr>
          <p:cNvSpPr txBox="1"/>
          <p:nvPr/>
        </p:nvSpPr>
        <p:spPr>
          <a:xfrm>
            <a:off x="2881551" y="4776423"/>
            <a:ext cx="8317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 avoid having duplicate entities, we need to be able to identify each row uniquely…</a:t>
            </a:r>
          </a:p>
          <a:p>
            <a:r>
              <a:rPr lang="en-GB" dirty="0"/>
              <a:t>And, so select an </a:t>
            </a:r>
            <a:r>
              <a:rPr lang="en-GB" dirty="0">
                <a:solidFill>
                  <a:srgbClr val="FF0000"/>
                </a:solidFill>
              </a:rPr>
              <a:t>attribute</a:t>
            </a:r>
            <a:r>
              <a:rPr lang="en-GB" dirty="0"/>
              <a:t> that distinguishes an entity within the Car entity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1B374-D71E-D00A-FDAF-067F1B97581F}"/>
              </a:ext>
            </a:extLst>
          </p:cNvPr>
          <p:cNvSpPr txBox="1"/>
          <p:nvPr/>
        </p:nvSpPr>
        <p:spPr>
          <a:xfrm>
            <a:off x="999024" y="2231984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ENTITY SET / Schema /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915A0-A041-B296-4C9A-23AAE3F3FCC6}"/>
              </a:ext>
            </a:extLst>
          </p:cNvPr>
          <p:cNvSpPr txBox="1"/>
          <p:nvPr/>
        </p:nvSpPr>
        <p:spPr>
          <a:xfrm>
            <a:off x="2872519" y="3346012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Entity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0F57C-7F49-9016-9033-3FEC09314383}"/>
              </a:ext>
            </a:extLst>
          </p:cNvPr>
          <p:cNvSpPr txBox="1"/>
          <p:nvPr/>
        </p:nvSpPr>
        <p:spPr>
          <a:xfrm>
            <a:off x="2872519" y="37412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Second 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26F0-FF36-E5F2-A430-016B55B8067B}"/>
              </a:ext>
            </a:extLst>
          </p:cNvPr>
          <p:cNvSpPr txBox="1"/>
          <p:nvPr/>
        </p:nvSpPr>
        <p:spPr>
          <a:xfrm>
            <a:off x="6054777" y="1639652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91F6C-B0E9-60C0-4447-DD49C7897CC3}"/>
              </a:ext>
            </a:extLst>
          </p:cNvPr>
          <p:cNvGrpSpPr/>
          <p:nvPr/>
        </p:nvGrpSpPr>
        <p:grpSpPr>
          <a:xfrm>
            <a:off x="5745044" y="1964308"/>
            <a:ext cx="1766884" cy="740850"/>
            <a:chOff x="7005253" y="2492737"/>
            <a:chExt cx="1766884" cy="74085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964E072-82DA-F003-4621-23C7E3CA56AA}"/>
                </a:ext>
              </a:extLst>
            </p:cNvPr>
            <p:cNvSpPr/>
            <p:nvPr/>
          </p:nvSpPr>
          <p:spPr>
            <a:xfrm rot="2253814">
              <a:off x="7005253" y="250166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F157B8C-0F2B-8FE5-8896-53D51850AA5C}"/>
                </a:ext>
              </a:extLst>
            </p:cNvPr>
            <p:cNvSpPr/>
            <p:nvPr/>
          </p:nvSpPr>
          <p:spPr>
            <a:xfrm rot="831454">
              <a:off x="7437974" y="2597943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B5D3C361-E9A2-096B-C85C-6EDD3E022752}"/>
                </a:ext>
              </a:extLst>
            </p:cNvPr>
            <p:cNvSpPr/>
            <p:nvPr/>
          </p:nvSpPr>
          <p:spPr>
            <a:xfrm rot="20542514">
              <a:off x="7991984" y="257795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2F4A713-4D01-FE57-D123-122FA7C29413}"/>
                </a:ext>
              </a:extLst>
            </p:cNvPr>
            <p:cNvSpPr/>
            <p:nvPr/>
          </p:nvSpPr>
          <p:spPr>
            <a:xfrm rot="19118276">
              <a:off x="8554854" y="2492737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BB9F2-F0FA-DF19-FF6D-95E77032B03B}"/>
              </a:ext>
            </a:extLst>
          </p:cNvPr>
          <p:cNvSpPr txBox="1"/>
          <p:nvPr/>
        </p:nvSpPr>
        <p:spPr>
          <a:xfrm>
            <a:off x="2853106" y="41033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Third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86E7-46B3-8C1E-0D57-DB94C6BF039A}"/>
              </a:ext>
            </a:extLst>
          </p:cNvPr>
          <p:cNvSpPr txBox="1"/>
          <p:nvPr/>
        </p:nvSpPr>
        <p:spPr>
          <a:xfrm>
            <a:off x="783773" y="1959096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an Entity Set called CAR</a:t>
            </a:r>
          </a:p>
        </p:txBody>
      </p:sp>
      <p:pic>
        <p:nvPicPr>
          <p:cNvPr id="19" name="Picture 4" descr="Car Mechanic Simulator 2021, 42% OFF">
            <a:extLst>
              <a:ext uri="{FF2B5EF4-FFF2-40B4-BE49-F238E27FC236}">
                <a16:creationId xmlns:a16="http://schemas.microsoft.com/office/drawing/2014/main" id="{B851189D-0ACD-7457-DAB6-7E0A8788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7" y="4070554"/>
            <a:ext cx="2587697" cy="2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93" y="2682398"/>
            <a:ext cx="6477040" cy="611715"/>
          </a:xfrm>
        </p:spPr>
        <p:txBody>
          <a:bodyPr/>
          <a:lstStyle/>
          <a:p>
            <a:r>
              <a:rPr lang="en-GB" sz="1600" dirty="0"/>
              <a:t>        Car -&gt;       Model,   Weight,    Length,   </a:t>
            </a:r>
            <a:r>
              <a:rPr lang="en-GB" sz="1600" dirty="0" err="1"/>
              <a:t>Max_Speed</a:t>
            </a:r>
            <a:r>
              <a:rPr lang="en-GB" sz="1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9065" y="5582625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34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/>
        </p:nvGraphicFramePr>
        <p:xfrm>
          <a:off x="4346961" y="2998105"/>
          <a:ext cx="41201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7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  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29C907-1CB8-D12B-2D2D-7D5F70855B81}"/>
              </a:ext>
            </a:extLst>
          </p:cNvPr>
          <p:cNvSpPr txBox="1"/>
          <p:nvPr/>
        </p:nvSpPr>
        <p:spPr>
          <a:xfrm>
            <a:off x="2881551" y="5469485"/>
            <a:ext cx="705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</a:t>
            </a:r>
            <a:r>
              <a:rPr lang="en-GB" dirty="0"/>
              <a:t> uniquely identifies an entity (the whole row) within this entity set.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67916-D21C-D389-5813-1240580C8ABB}"/>
              </a:ext>
            </a:extLst>
          </p:cNvPr>
          <p:cNvSpPr txBox="1"/>
          <p:nvPr/>
        </p:nvSpPr>
        <p:spPr>
          <a:xfrm>
            <a:off x="2881551" y="4776423"/>
            <a:ext cx="8317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 avoid having duplicate entities, we need to be able to identify each row uniquely…</a:t>
            </a:r>
          </a:p>
          <a:p>
            <a:r>
              <a:rPr lang="en-GB" dirty="0"/>
              <a:t>And, so select an </a:t>
            </a:r>
            <a:r>
              <a:rPr lang="en-GB" dirty="0">
                <a:solidFill>
                  <a:srgbClr val="FF0000"/>
                </a:solidFill>
              </a:rPr>
              <a:t>attribute</a:t>
            </a:r>
            <a:r>
              <a:rPr lang="en-GB" dirty="0"/>
              <a:t> that distinguishes an entity within the Car entity set.</a:t>
            </a:r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1B374-D71E-D00A-FDAF-067F1B97581F}"/>
              </a:ext>
            </a:extLst>
          </p:cNvPr>
          <p:cNvSpPr txBox="1"/>
          <p:nvPr/>
        </p:nvSpPr>
        <p:spPr>
          <a:xfrm>
            <a:off x="999024" y="2231984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ENTITY SET / Schema /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915A0-A041-B296-4C9A-23AAE3F3FCC6}"/>
              </a:ext>
            </a:extLst>
          </p:cNvPr>
          <p:cNvSpPr txBox="1"/>
          <p:nvPr/>
        </p:nvSpPr>
        <p:spPr>
          <a:xfrm>
            <a:off x="2872519" y="3346012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Entity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0F57C-7F49-9016-9033-3FEC09314383}"/>
              </a:ext>
            </a:extLst>
          </p:cNvPr>
          <p:cNvSpPr txBox="1"/>
          <p:nvPr/>
        </p:nvSpPr>
        <p:spPr>
          <a:xfrm>
            <a:off x="2872519" y="37412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Second 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26F0-FF36-E5F2-A430-016B55B8067B}"/>
              </a:ext>
            </a:extLst>
          </p:cNvPr>
          <p:cNvSpPr txBox="1"/>
          <p:nvPr/>
        </p:nvSpPr>
        <p:spPr>
          <a:xfrm>
            <a:off x="6054777" y="1639652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91F6C-B0E9-60C0-4447-DD49C7897CC3}"/>
              </a:ext>
            </a:extLst>
          </p:cNvPr>
          <p:cNvGrpSpPr/>
          <p:nvPr/>
        </p:nvGrpSpPr>
        <p:grpSpPr>
          <a:xfrm>
            <a:off x="5745044" y="1964308"/>
            <a:ext cx="1766884" cy="740850"/>
            <a:chOff x="7005253" y="2492737"/>
            <a:chExt cx="1766884" cy="74085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964E072-82DA-F003-4621-23C7E3CA56AA}"/>
                </a:ext>
              </a:extLst>
            </p:cNvPr>
            <p:cNvSpPr/>
            <p:nvPr/>
          </p:nvSpPr>
          <p:spPr>
            <a:xfrm rot="2253814">
              <a:off x="7005253" y="250166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F157B8C-0F2B-8FE5-8896-53D51850AA5C}"/>
                </a:ext>
              </a:extLst>
            </p:cNvPr>
            <p:cNvSpPr/>
            <p:nvPr/>
          </p:nvSpPr>
          <p:spPr>
            <a:xfrm rot="831454">
              <a:off x="7437974" y="2597943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B5D3C361-E9A2-096B-C85C-6EDD3E022752}"/>
                </a:ext>
              </a:extLst>
            </p:cNvPr>
            <p:cNvSpPr/>
            <p:nvPr/>
          </p:nvSpPr>
          <p:spPr>
            <a:xfrm rot="20542514">
              <a:off x="7991984" y="257795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2F4A713-4D01-FE57-D123-122FA7C29413}"/>
                </a:ext>
              </a:extLst>
            </p:cNvPr>
            <p:cNvSpPr/>
            <p:nvPr/>
          </p:nvSpPr>
          <p:spPr>
            <a:xfrm rot="19118276">
              <a:off x="8554854" y="2492737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BB9F2-F0FA-DF19-FF6D-95E77032B03B}"/>
              </a:ext>
            </a:extLst>
          </p:cNvPr>
          <p:cNvSpPr txBox="1"/>
          <p:nvPr/>
        </p:nvSpPr>
        <p:spPr>
          <a:xfrm>
            <a:off x="2853106" y="41033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Third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86E7-46B3-8C1E-0D57-DB94C6BF039A}"/>
              </a:ext>
            </a:extLst>
          </p:cNvPr>
          <p:cNvSpPr txBox="1"/>
          <p:nvPr/>
        </p:nvSpPr>
        <p:spPr>
          <a:xfrm>
            <a:off x="783773" y="1959096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an Entity Set called CAR</a:t>
            </a:r>
          </a:p>
        </p:txBody>
      </p:sp>
      <p:pic>
        <p:nvPicPr>
          <p:cNvPr id="19" name="Picture 4" descr="Car Mechanic Simulator 2021, 42% OFF">
            <a:extLst>
              <a:ext uri="{FF2B5EF4-FFF2-40B4-BE49-F238E27FC236}">
                <a16:creationId xmlns:a16="http://schemas.microsoft.com/office/drawing/2014/main" id="{B851189D-0ACD-7457-DAB6-7E0A8788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7" y="4070554"/>
            <a:ext cx="2587697" cy="2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8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93" y="2682398"/>
            <a:ext cx="6477040" cy="611715"/>
          </a:xfrm>
        </p:spPr>
        <p:txBody>
          <a:bodyPr/>
          <a:lstStyle/>
          <a:p>
            <a:r>
              <a:rPr lang="en-GB" sz="1600" dirty="0"/>
              <a:t>        Car -&gt;       Model,   Weight,    Length,   </a:t>
            </a:r>
            <a:r>
              <a:rPr lang="en-GB" sz="1600" dirty="0" err="1"/>
              <a:t>Max_Speed</a:t>
            </a:r>
            <a:r>
              <a:rPr lang="en-GB" sz="1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9065" y="5582625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35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31780"/>
              </p:ext>
            </p:extLst>
          </p:nvPr>
        </p:nvGraphicFramePr>
        <p:xfrm>
          <a:off x="4346961" y="2998105"/>
          <a:ext cx="41201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7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     </a:t>
                      </a:r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29C907-1CB8-D12B-2D2D-7D5F70855B81}"/>
              </a:ext>
            </a:extLst>
          </p:cNvPr>
          <p:cNvSpPr txBox="1"/>
          <p:nvPr/>
        </p:nvSpPr>
        <p:spPr>
          <a:xfrm>
            <a:off x="2881551" y="5469485"/>
            <a:ext cx="705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</a:t>
            </a:r>
            <a:r>
              <a:rPr lang="en-GB" dirty="0"/>
              <a:t> uniquely identifies an entity (the whole row) within this entity set.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67916-D21C-D389-5813-1240580C8ABB}"/>
              </a:ext>
            </a:extLst>
          </p:cNvPr>
          <p:cNvSpPr txBox="1"/>
          <p:nvPr/>
        </p:nvSpPr>
        <p:spPr>
          <a:xfrm>
            <a:off x="2881551" y="4776423"/>
            <a:ext cx="8317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 avoid having duplicate entities, we need to be able to identify each row uniquely…</a:t>
            </a:r>
          </a:p>
          <a:p>
            <a:r>
              <a:rPr lang="en-GB" dirty="0"/>
              <a:t>And, so select an </a:t>
            </a:r>
            <a:r>
              <a:rPr lang="en-GB" dirty="0">
                <a:solidFill>
                  <a:srgbClr val="FF0000"/>
                </a:solidFill>
              </a:rPr>
              <a:t>attribute</a:t>
            </a:r>
            <a:r>
              <a:rPr lang="en-GB" dirty="0"/>
              <a:t> that distinguishes an entity within the Car entity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1B374-D71E-D00A-FDAF-067F1B97581F}"/>
              </a:ext>
            </a:extLst>
          </p:cNvPr>
          <p:cNvSpPr txBox="1"/>
          <p:nvPr/>
        </p:nvSpPr>
        <p:spPr>
          <a:xfrm>
            <a:off x="999024" y="2231984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ENTITY SET / Schema /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915A0-A041-B296-4C9A-23AAE3F3FCC6}"/>
              </a:ext>
            </a:extLst>
          </p:cNvPr>
          <p:cNvSpPr txBox="1"/>
          <p:nvPr/>
        </p:nvSpPr>
        <p:spPr>
          <a:xfrm>
            <a:off x="2872519" y="3346012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Entity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0F57C-7F49-9016-9033-3FEC09314383}"/>
              </a:ext>
            </a:extLst>
          </p:cNvPr>
          <p:cNvSpPr txBox="1"/>
          <p:nvPr/>
        </p:nvSpPr>
        <p:spPr>
          <a:xfrm>
            <a:off x="2872519" y="37412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Second 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26F0-FF36-E5F2-A430-016B55B8067B}"/>
              </a:ext>
            </a:extLst>
          </p:cNvPr>
          <p:cNvSpPr txBox="1"/>
          <p:nvPr/>
        </p:nvSpPr>
        <p:spPr>
          <a:xfrm>
            <a:off x="6054777" y="1639652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91F6C-B0E9-60C0-4447-DD49C7897CC3}"/>
              </a:ext>
            </a:extLst>
          </p:cNvPr>
          <p:cNvGrpSpPr/>
          <p:nvPr/>
        </p:nvGrpSpPr>
        <p:grpSpPr>
          <a:xfrm>
            <a:off x="5745044" y="1964308"/>
            <a:ext cx="1766884" cy="740850"/>
            <a:chOff x="7005253" y="2492737"/>
            <a:chExt cx="1766884" cy="74085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964E072-82DA-F003-4621-23C7E3CA56AA}"/>
                </a:ext>
              </a:extLst>
            </p:cNvPr>
            <p:cNvSpPr/>
            <p:nvPr/>
          </p:nvSpPr>
          <p:spPr>
            <a:xfrm rot="2253814">
              <a:off x="7005253" y="250166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F157B8C-0F2B-8FE5-8896-53D51850AA5C}"/>
                </a:ext>
              </a:extLst>
            </p:cNvPr>
            <p:cNvSpPr/>
            <p:nvPr/>
          </p:nvSpPr>
          <p:spPr>
            <a:xfrm rot="831454">
              <a:off x="7437974" y="2597943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B5D3C361-E9A2-096B-C85C-6EDD3E022752}"/>
                </a:ext>
              </a:extLst>
            </p:cNvPr>
            <p:cNvSpPr/>
            <p:nvPr/>
          </p:nvSpPr>
          <p:spPr>
            <a:xfrm rot="20542514">
              <a:off x="7991984" y="2577955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2F4A713-4D01-FE57-D123-122FA7C29413}"/>
                </a:ext>
              </a:extLst>
            </p:cNvPr>
            <p:cNvSpPr/>
            <p:nvPr/>
          </p:nvSpPr>
          <p:spPr>
            <a:xfrm rot="19118276">
              <a:off x="8554854" y="2492737"/>
              <a:ext cx="217283" cy="6356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BB9F2-F0FA-DF19-FF6D-95E77032B03B}"/>
              </a:ext>
            </a:extLst>
          </p:cNvPr>
          <p:cNvSpPr txBox="1"/>
          <p:nvPr/>
        </p:nvSpPr>
        <p:spPr>
          <a:xfrm>
            <a:off x="2853106" y="4103393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Third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86E7-46B3-8C1E-0D57-DB94C6BF039A}"/>
              </a:ext>
            </a:extLst>
          </p:cNvPr>
          <p:cNvSpPr txBox="1"/>
          <p:nvPr/>
        </p:nvSpPr>
        <p:spPr>
          <a:xfrm>
            <a:off x="783773" y="1959096"/>
            <a:ext cx="353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an Entity Set called CAR</a:t>
            </a:r>
          </a:p>
        </p:txBody>
      </p:sp>
      <p:pic>
        <p:nvPicPr>
          <p:cNvPr id="19" name="Picture 4" descr="Car Mechanic Simulator 2021, 42% OFF">
            <a:extLst>
              <a:ext uri="{FF2B5EF4-FFF2-40B4-BE49-F238E27FC236}">
                <a16:creationId xmlns:a16="http://schemas.microsoft.com/office/drawing/2014/main" id="{B851189D-0ACD-7457-DAB6-7E0A8788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7" y="4070554"/>
            <a:ext cx="2587697" cy="2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86FBA6-2196-CE88-E6D2-73342AA020DA}"/>
              </a:ext>
            </a:extLst>
          </p:cNvPr>
          <p:cNvSpPr txBox="1"/>
          <p:nvPr/>
        </p:nvSpPr>
        <p:spPr>
          <a:xfrm>
            <a:off x="3593362" y="5947749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attribute that uniquely identifies an entity within its entity set is called a </a:t>
            </a:r>
            <a:r>
              <a:rPr lang="en-GB" b="1" dirty="0"/>
              <a:t>‘key attribute’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1631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1834F-A17E-C00D-1178-6893747D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can be more than one key attribute for a given Entity set.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designer has to select key attribute(s) as the </a:t>
            </a:r>
            <a:r>
              <a:rPr lang="en-GB" b="1" dirty="0"/>
              <a:t>Primary Key</a:t>
            </a:r>
            <a:r>
              <a:rPr lang="en-GB" dirty="0"/>
              <a:t> Attribute according to the context.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B9298-965C-1E9A-AD30-59C52476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Attribute and Primary Key Attribute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F9C79-85E1-2C8E-803A-63D61097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35B2A01F-78BC-4BFD-D865-3E1BF2630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42399"/>
              </p:ext>
            </p:extLst>
          </p:nvPr>
        </p:nvGraphicFramePr>
        <p:xfrm>
          <a:off x="3293010" y="2849547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50109C-3481-4C5A-ABD2-BC6C20A251B0}"/>
              </a:ext>
            </a:extLst>
          </p:cNvPr>
          <p:cNvSpPr txBox="1"/>
          <p:nvPr/>
        </p:nvSpPr>
        <p:spPr>
          <a:xfrm>
            <a:off x="2542403" y="548296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“Car Models should not repeat.”</a:t>
            </a:r>
          </a:p>
        </p:txBody>
      </p:sp>
    </p:spTree>
    <p:extLst>
      <p:ext uri="{BB962C8B-B14F-4D97-AF65-F5344CB8AC3E}">
        <p14:creationId xmlns:p14="http://schemas.microsoft.com/office/powerpoint/2010/main" val="11747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14AB2-F2F3-1966-0F49-9184DDB1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Attribute: A</a:t>
            </a:r>
            <a:r>
              <a:rPr lang="en-GB" b="0" i="0" dirty="0">
                <a:effectLst/>
              </a:rPr>
              <a:t> characteristic of an object. (</a:t>
            </a:r>
            <a:r>
              <a:rPr lang="en-GB" b="0" i="0" dirty="0">
                <a:effectLst/>
                <a:hlinkClick r:id="rId2"/>
              </a:rPr>
              <a:t>https://www.techopedia.com/definition/1164/attribute-database-systems</a:t>
            </a:r>
            <a:r>
              <a:rPr lang="en-GB" b="0" i="0" dirty="0">
                <a:effectLst/>
              </a:rPr>
              <a:t> )</a:t>
            </a:r>
          </a:p>
          <a:p>
            <a:r>
              <a:rPr lang="en-GB" dirty="0"/>
              <a:t>Entity: An object with its attributes.</a:t>
            </a:r>
          </a:p>
          <a:p>
            <a:r>
              <a:rPr lang="en-GB" dirty="0"/>
              <a:t>Entity set: Set of entities having common attributes.</a:t>
            </a:r>
          </a:p>
          <a:p>
            <a:r>
              <a:rPr lang="en-GB" dirty="0"/>
              <a:t>Data: any form of object that can be represented using binary or quantum bits.</a:t>
            </a:r>
          </a:p>
          <a:p>
            <a:r>
              <a:rPr lang="en-GB" dirty="0"/>
              <a:t>Database (DB): a collection of related Entity Sets/Tables/Schemas that keep persistent data.</a:t>
            </a:r>
          </a:p>
          <a:p>
            <a:r>
              <a:rPr lang="en-GB" dirty="0"/>
              <a:t>Database Management System (DMBS): A software that provides efficient, reliable, convenient, safe, multi-user friendly storage and manages databases.</a:t>
            </a:r>
          </a:p>
          <a:p>
            <a:r>
              <a:rPr lang="en-GB" dirty="0"/>
              <a:t>Key attribute: A set of attributes that the DB designer can select to uniquely identify each table entry.</a:t>
            </a:r>
          </a:p>
          <a:p>
            <a:r>
              <a:rPr lang="en-GB" dirty="0"/>
              <a:t>Primary Key attribute: A key attribute selected by the DB designer of a table for DBMS to check duplicate entries.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8CEEC5-7381-6048-98C6-9AA32677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Previously	</a:t>
            </a:r>
          </a:p>
        </p:txBody>
      </p:sp>
    </p:spTree>
    <p:extLst>
      <p:ext uri="{BB962C8B-B14F-4D97-AF65-F5344CB8AC3E}">
        <p14:creationId xmlns:p14="http://schemas.microsoft.com/office/powerpoint/2010/main" val="402651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2"/>
            <a:ext cx="9742714" cy="1629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Car -&gt; Model, Weight, Length, </a:t>
            </a:r>
            <a:r>
              <a:rPr lang="en-GB" dirty="0" err="1"/>
              <a:t>Max_Speed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38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75615"/>
              </p:ext>
            </p:extLst>
          </p:nvPr>
        </p:nvGraphicFramePr>
        <p:xfrm>
          <a:off x="5533702" y="2923015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002B15-E090-1FEA-48E2-22B8C55A0289}"/>
              </a:ext>
            </a:extLst>
          </p:cNvPr>
          <p:cNvSpPr txBox="1"/>
          <p:nvPr/>
        </p:nvSpPr>
        <p:spPr>
          <a:xfrm>
            <a:off x="3676467" y="4500119"/>
            <a:ext cx="82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primary key attributes are represented with solid underlines (Model is selected).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D725B-5346-4844-FD7A-430955E7CA33}"/>
              </a:ext>
            </a:extLst>
          </p:cNvPr>
          <p:cNvSpPr/>
          <p:nvPr/>
        </p:nvSpPr>
        <p:spPr>
          <a:xfrm>
            <a:off x="4708022" y="5819427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F0649-C7D0-6FC3-9744-9A3FDA25EFD0}"/>
              </a:ext>
            </a:extLst>
          </p:cNvPr>
          <p:cNvSpPr/>
          <p:nvPr/>
        </p:nvSpPr>
        <p:spPr>
          <a:xfrm>
            <a:off x="3147647" y="555539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6E8AB-6B91-3F6B-274A-94B157708BB1}"/>
              </a:ext>
            </a:extLst>
          </p:cNvPr>
          <p:cNvSpPr/>
          <p:nvPr/>
        </p:nvSpPr>
        <p:spPr>
          <a:xfrm>
            <a:off x="5880671" y="5056107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352BD6-00FE-5697-12EB-46BDB9E8DDF1}"/>
              </a:ext>
            </a:extLst>
          </p:cNvPr>
          <p:cNvSpPr/>
          <p:nvPr/>
        </p:nvSpPr>
        <p:spPr>
          <a:xfrm>
            <a:off x="6192715" y="5589422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Length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72756A-ED48-D3AE-4F04-8428ADB474BE}"/>
              </a:ext>
            </a:extLst>
          </p:cNvPr>
          <p:cNvSpPr/>
          <p:nvPr/>
        </p:nvSpPr>
        <p:spPr>
          <a:xfrm>
            <a:off x="4129032" y="5020111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405919-A0C8-FED9-B8FF-ED269E09A99E}"/>
              </a:ext>
            </a:extLst>
          </p:cNvPr>
          <p:cNvCxnSpPr>
            <a:stCxn id="12" idx="6"/>
            <a:endCxn id="8" idx="1"/>
          </p:cNvCxnSpPr>
          <p:nvPr/>
        </p:nvCxnSpPr>
        <p:spPr>
          <a:xfrm>
            <a:off x="4158762" y="5786933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AC66A5-9CE7-F1B4-AFB1-727C56A5DD88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4886636" y="5483187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A052FB-8F18-89DE-7D85-479CC2BF69EB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5278830" y="5287645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503BC0-16E8-6439-A30B-06ED7CAA955D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 flipV="1">
            <a:off x="5849638" y="5820960"/>
            <a:ext cx="343077" cy="279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AF852871-EC44-FD7D-623D-282F6E703E50}"/>
              </a:ext>
            </a:extLst>
          </p:cNvPr>
          <p:cNvSpPr/>
          <p:nvPr/>
        </p:nvSpPr>
        <p:spPr>
          <a:xfrm>
            <a:off x="1311215" y="5589422"/>
            <a:ext cx="1776080" cy="34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92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  <p:bldP spid="12" grpId="0" animBg="1"/>
      <p:bldP spid="16" grpId="0" animBg="1"/>
      <p:bldP spid="17" grpId="0" animBg="1"/>
      <p:bldP spid="18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2"/>
            <a:ext cx="9742714" cy="1629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Car -&gt; Model, Weight, Length, </a:t>
            </a:r>
            <a:r>
              <a:rPr lang="en-GB" dirty="0" err="1"/>
              <a:t>Max_Speed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52206"/>
              </p:ext>
            </p:extLst>
          </p:nvPr>
        </p:nvGraphicFramePr>
        <p:xfrm>
          <a:off x="5533702" y="2923015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002B15-E090-1FEA-48E2-22B8C55A0289}"/>
              </a:ext>
            </a:extLst>
          </p:cNvPr>
          <p:cNvSpPr txBox="1"/>
          <p:nvPr/>
        </p:nvSpPr>
        <p:spPr>
          <a:xfrm>
            <a:off x="3676468" y="4500119"/>
            <a:ext cx="513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attributes are computed: Derived attributes.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D725B-5346-4844-FD7A-430955E7CA33}"/>
              </a:ext>
            </a:extLst>
          </p:cNvPr>
          <p:cNvSpPr/>
          <p:nvPr/>
        </p:nvSpPr>
        <p:spPr>
          <a:xfrm>
            <a:off x="4078018" y="6026030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F0649-C7D0-6FC3-9744-9A3FDA25EFD0}"/>
              </a:ext>
            </a:extLst>
          </p:cNvPr>
          <p:cNvSpPr/>
          <p:nvPr/>
        </p:nvSpPr>
        <p:spPr>
          <a:xfrm>
            <a:off x="2517643" y="5761998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6E8AB-6B91-3F6B-274A-94B157708BB1}"/>
              </a:ext>
            </a:extLst>
          </p:cNvPr>
          <p:cNvSpPr/>
          <p:nvPr/>
        </p:nvSpPr>
        <p:spPr>
          <a:xfrm>
            <a:off x="5250667" y="5262710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352BD6-00FE-5697-12EB-46BDB9E8DDF1}"/>
              </a:ext>
            </a:extLst>
          </p:cNvPr>
          <p:cNvSpPr/>
          <p:nvPr/>
        </p:nvSpPr>
        <p:spPr>
          <a:xfrm>
            <a:off x="5562711" y="579602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Length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72756A-ED48-D3AE-4F04-8428ADB474BE}"/>
              </a:ext>
            </a:extLst>
          </p:cNvPr>
          <p:cNvSpPr/>
          <p:nvPr/>
        </p:nvSpPr>
        <p:spPr>
          <a:xfrm>
            <a:off x="3499028" y="5226714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405919-A0C8-FED9-B8FF-ED269E09A99E}"/>
              </a:ext>
            </a:extLst>
          </p:cNvPr>
          <p:cNvCxnSpPr>
            <a:stCxn id="12" idx="6"/>
            <a:endCxn id="8" idx="1"/>
          </p:cNvCxnSpPr>
          <p:nvPr/>
        </p:nvCxnSpPr>
        <p:spPr>
          <a:xfrm>
            <a:off x="3528758" y="5993536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AC66A5-9CE7-F1B4-AFB1-727C56A5DD88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4256632" y="5689790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A052FB-8F18-89DE-7D85-479CC2BF69EB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4648826" y="5494248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503BC0-16E8-6439-A30B-06ED7CAA955D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 flipV="1">
            <a:off x="5219634" y="6027563"/>
            <a:ext cx="343077" cy="279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1C7D8B-6E84-9982-03B6-F076F41BEED0}"/>
              </a:ext>
            </a:extLst>
          </p:cNvPr>
          <p:cNvSpPr txBox="1"/>
          <p:nvPr/>
        </p:nvSpPr>
        <p:spPr>
          <a:xfrm>
            <a:off x="6385421" y="4869873"/>
            <a:ext cx="513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Derived </a:t>
            </a:r>
            <a:r>
              <a:rPr lang="en-GB" dirty="0"/>
              <a:t>attributes are given using dashed lines. They are imaginary, i.e., they are not given in the table.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23586-C061-4BEC-6B2C-F19CB3F16D00}"/>
              </a:ext>
            </a:extLst>
          </p:cNvPr>
          <p:cNvCxnSpPr>
            <a:cxnSpLocks/>
            <a:stCxn id="8" idx="3"/>
            <a:endCxn id="23" idx="2"/>
          </p:cNvCxnSpPr>
          <p:nvPr/>
        </p:nvCxnSpPr>
        <p:spPr>
          <a:xfrm>
            <a:off x="5219634" y="6307384"/>
            <a:ext cx="2559748" cy="500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F7E5519-82E4-B346-3674-EED4CBDB644E}"/>
              </a:ext>
            </a:extLst>
          </p:cNvPr>
          <p:cNvSpPr/>
          <p:nvPr/>
        </p:nvSpPr>
        <p:spPr>
          <a:xfrm>
            <a:off x="7779382" y="6125873"/>
            <a:ext cx="1786649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Max_K_Energy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3E5D2-265A-C52A-C271-2A89A5A6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Data, Database, Database Management System (DBMS)?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93B2-D5B9-4C6E-2A48-C64232C8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26F4-211F-B5AF-3E4B-9EBA2ED62ACF}"/>
              </a:ext>
            </a:extLst>
          </p:cNvPr>
          <p:cNvSpPr txBox="1"/>
          <p:nvPr/>
        </p:nvSpPr>
        <p:spPr>
          <a:xfrm>
            <a:off x="4397779" y="3529557"/>
            <a:ext cx="474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What is data? </a:t>
            </a:r>
          </a:p>
        </p:txBody>
      </p:sp>
    </p:spTree>
    <p:extLst>
      <p:ext uri="{BB962C8B-B14F-4D97-AF65-F5344CB8AC3E}">
        <p14:creationId xmlns:p14="http://schemas.microsoft.com/office/powerpoint/2010/main" val="17064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2"/>
            <a:ext cx="9742714" cy="1629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Car -&gt; Model, Weight, Length, </a:t>
            </a:r>
            <a:r>
              <a:rPr lang="en-GB" dirty="0" err="1"/>
              <a:t>Max_Speed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40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206608"/>
              </p:ext>
            </p:extLst>
          </p:nvPr>
        </p:nvGraphicFramePr>
        <p:xfrm>
          <a:off x="5533702" y="2923015"/>
          <a:ext cx="56852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587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84659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863412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16081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  <a:gridCol w="1160812">
                  <a:extLst>
                    <a:ext uri="{9D8B030D-6E8A-4147-A177-3AD203B41FA5}">
                      <a16:colId xmlns:a16="http://schemas.microsoft.com/office/drawing/2014/main" val="16186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Pre_Owners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Uraz, Alex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Michael, 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Martin, Kim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002B15-E090-1FEA-48E2-22B8C55A0289}"/>
              </a:ext>
            </a:extLst>
          </p:cNvPr>
          <p:cNvSpPr txBox="1"/>
          <p:nvPr/>
        </p:nvSpPr>
        <p:spPr>
          <a:xfrm>
            <a:off x="3676468" y="4500119"/>
            <a:ext cx="634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attributes have multi-values: Multi-valued attributes.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D725B-5346-4844-FD7A-430955E7CA33}"/>
              </a:ext>
            </a:extLst>
          </p:cNvPr>
          <p:cNvSpPr/>
          <p:nvPr/>
        </p:nvSpPr>
        <p:spPr>
          <a:xfrm>
            <a:off x="4078018" y="6026030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F0649-C7D0-6FC3-9744-9A3FDA25EFD0}"/>
              </a:ext>
            </a:extLst>
          </p:cNvPr>
          <p:cNvSpPr/>
          <p:nvPr/>
        </p:nvSpPr>
        <p:spPr>
          <a:xfrm>
            <a:off x="2517643" y="5761998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6E8AB-6B91-3F6B-274A-94B157708BB1}"/>
              </a:ext>
            </a:extLst>
          </p:cNvPr>
          <p:cNvSpPr/>
          <p:nvPr/>
        </p:nvSpPr>
        <p:spPr>
          <a:xfrm>
            <a:off x="5250667" y="5262710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352BD6-00FE-5697-12EB-46BDB9E8DDF1}"/>
              </a:ext>
            </a:extLst>
          </p:cNvPr>
          <p:cNvSpPr/>
          <p:nvPr/>
        </p:nvSpPr>
        <p:spPr>
          <a:xfrm>
            <a:off x="5562711" y="579602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Length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72756A-ED48-D3AE-4F04-8428ADB474BE}"/>
              </a:ext>
            </a:extLst>
          </p:cNvPr>
          <p:cNvSpPr/>
          <p:nvPr/>
        </p:nvSpPr>
        <p:spPr>
          <a:xfrm>
            <a:off x="3499028" y="5226714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405919-A0C8-FED9-B8FF-ED269E09A99E}"/>
              </a:ext>
            </a:extLst>
          </p:cNvPr>
          <p:cNvCxnSpPr>
            <a:stCxn id="12" idx="6"/>
            <a:endCxn id="8" idx="1"/>
          </p:cNvCxnSpPr>
          <p:nvPr/>
        </p:nvCxnSpPr>
        <p:spPr>
          <a:xfrm>
            <a:off x="3528758" y="5993536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AC66A5-9CE7-F1B4-AFB1-727C56A5DD88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4256632" y="5689790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A052FB-8F18-89DE-7D85-479CC2BF69EB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4648826" y="5494248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503BC0-16E8-6439-A30B-06ED7CAA955D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 flipV="1">
            <a:off x="5219634" y="6027563"/>
            <a:ext cx="343077" cy="279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1C7D8B-6E84-9982-03B6-F076F41BEED0}"/>
              </a:ext>
            </a:extLst>
          </p:cNvPr>
          <p:cNvSpPr txBox="1"/>
          <p:nvPr/>
        </p:nvSpPr>
        <p:spPr>
          <a:xfrm>
            <a:off x="6385421" y="4869873"/>
            <a:ext cx="513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Multi-valued</a:t>
            </a:r>
            <a:r>
              <a:rPr lang="en-GB" dirty="0"/>
              <a:t> attributes are given using double lines.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23586-C061-4BEC-6B2C-F19CB3F16D00}"/>
              </a:ext>
            </a:extLst>
          </p:cNvPr>
          <p:cNvCxnSpPr>
            <a:cxnSpLocks/>
            <a:stCxn id="8" idx="3"/>
            <a:endCxn id="23" idx="2"/>
          </p:cNvCxnSpPr>
          <p:nvPr/>
        </p:nvCxnSpPr>
        <p:spPr>
          <a:xfrm>
            <a:off x="5219634" y="6307384"/>
            <a:ext cx="2559748" cy="500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F7E5519-82E4-B346-3674-EED4CBDB644E}"/>
              </a:ext>
            </a:extLst>
          </p:cNvPr>
          <p:cNvSpPr/>
          <p:nvPr/>
        </p:nvSpPr>
        <p:spPr>
          <a:xfrm>
            <a:off x="7779382" y="6125873"/>
            <a:ext cx="1786649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Max_K_Energy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AB5EA8-8EF5-808A-8110-C8EB6A2F3625}"/>
              </a:ext>
            </a:extLst>
          </p:cNvPr>
          <p:cNvCxnSpPr>
            <a:cxnSpLocks/>
            <a:stCxn id="26" idx="6"/>
            <a:endCxn id="8" idx="1"/>
          </p:cNvCxnSpPr>
          <p:nvPr/>
        </p:nvCxnSpPr>
        <p:spPr>
          <a:xfrm>
            <a:off x="1915802" y="6241536"/>
            <a:ext cx="2162216" cy="65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B0614F-55E5-4AD2-9FDF-2EC85BE6B148}"/>
              </a:ext>
            </a:extLst>
          </p:cNvPr>
          <p:cNvGrpSpPr/>
          <p:nvPr/>
        </p:nvGrpSpPr>
        <p:grpSpPr>
          <a:xfrm>
            <a:off x="571500" y="5894335"/>
            <a:ext cx="1344302" cy="694402"/>
            <a:chOff x="571500" y="5894335"/>
            <a:chExt cx="1344302" cy="6944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F43214-501E-7133-29DA-3047D563C768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252C24-8F18-6247-0269-7E25BBAC6D58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Pre_Owners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0F80E6-7A53-7D52-1F16-E29143DE5CC9}"/>
              </a:ext>
            </a:extLst>
          </p:cNvPr>
          <p:cNvSpPr/>
          <p:nvPr/>
        </p:nvSpPr>
        <p:spPr>
          <a:xfrm>
            <a:off x="10062992" y="2637692"/>
            <a:ext cx="1596444" cy="1919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2"/>
            <a:ext cx="9742714" cy="1629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Car -&gt; Model, Weight, Length, </a:t>
            </a:r>
            <a:r>
              <a:rPr lang="en-GB" dirty="0" err="1"/>
              <a:t>Max_Speed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41</a:t>
            </a:fld>
            <a:endParaRPr lang="en-GB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6824A3-179C-0F40-EA8D-BA58B37A2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69011"/>
              </p:ext>
            </p:extLst>
          </p:nvPr>
        </p:nvGraphicFramePr>
        <p:xfrm>
          <a:off x="5533702" y="2923015"/>
          <a:ext cx="56852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587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84659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863412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16081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  <a:gridCol w="1160812">
                  <a:extLst>
                    <a:ext uri="{9D8B030D-6E8A-4147-A177-3AD203B41FA5}">
                      <a16:colId xmlns:a16="http://schemas.microsoft.com/office/drawing/2014/main" val="16186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Pre_Owners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Uraz, Alex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Michael, 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Martin, Kim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002B15-E090-1FEA-48E2-22B8C55A0289}"/>
              </a:ext>
            </a:extLst>
          </p:cNvPr>
          <p:cNvSpPr txBox="1"/>
          <p:nvPr/>
        </p:nvSpPr>
        <p:spPr>
          <a:xfrm>
            <a:off x="4608100" y="4391309"/>
            <a:ext cx="634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 create composite attributes using others.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D725B-5346-4844-FD7A-430955E7CA33}"/>
              </a:ext>
            </a:extLst>
          </p:cNvPr>
          <p:cNvSpPr/>
          <p:nvPr/>
        </p:nvSpPr>
        <p:spPr>
          <a:xfrm>
            <a:off x="4078018" y="6026030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F0649-C7D0-6FC3-9744-9A3FDA25EFD0}"/>
              </a:ext>
            </a:extLst>
          </p:cNvPr>
          <p:cNvSpPr/>
          <p:nvPr/>
        </p:nvSpPr>
        <p:spPr>
          <a:xfrm>
            <a:off x="2517643" y="5761998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405919-A0C8-FED9-B8FF-ED269E09A99E}"/>
              </a:ext>
            </a:extLst>
          </p:cNvPr>
          <p:cNvCxnSpPr>
            <a:stCxn id="12" idx="6"/>
            <a:endCxn id="8" idx="1"/>
          </p:cNvCxnSpPr>
          <p:nvPr/>
        </p:nvCxnSpPr>
        <p:spPr>
          <a:xfrm>
            <a:off x="3528758" y="5993536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1C7D8B-6E84-9982-03B6-F076F41BEED0}"/>
              </a:ext>
            </a:extLst>
          </p:cNvPr>
          <p:cNvSpPr txBox="1"/>
          <p:nvPr/>
        </p:nvSpPr>
        <p:spPr>
          <a:xfrm>
            <a:off x="6539550" y="4739499"/>
            <a:ext cx="538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Composite</a:t>
            </a:r>
            <a:r>
              <a:rPr lang="en-GB" dirty="0"/>
              <a:t> attributes are given as a group of attributes, and they are imaginary, i.e., a composite attribute is not given in the table.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23586-C061-4BEC-6B2C-F19CB3F16D00}"/>
              </a:ext>
            </a:extLst>
          </p:cNvPr>
          <p:cNvCxnSpPr>
            <a:cxnSpLocks/>
            <a:stCxn id="8" idx="3"/>
            <a:endCxn id="23" idx="2"/>
          </p:cNvCxnSpPr>
          <p:nvPr/>
        </p:nvCxnSpPr>
        <p:spPr>
          <a:xfrm>
            <a:off x="5219634" y="6307384"/>
            <a:ext cx="2559748" cy="500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F7E5519-82E4-B346-3674-EED4CBDB644E}"/>
              </a:ext>
            </a:extLst>
          </p:cNvPr>
          <p:cNvSpPr/>
          <p:nvPr/>
        </p:nvSpPr>
        <p:spPr>
          <a:xfrm>
            <a:off x="7779382" y="6125873"/>
            <a:ext cx="1786649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Max_K_Energy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AB5EA8-8EF5-808A-8110-C8EB6A2F3625}"/>
              </a:ext>
            </a:extLst>
          </p:cNvPr>
          <p:cNvCxnSpPr>
            <a:cxnSpLocks/>
            <a:stCxn id="26" idx="6"/>
            <a:endCxn id="8" idx="1"/>
          </p:cNvCxnSpPr>
          <p:nvPr/>
        </p:nvCxnSpPr>
        <p:spPr>
          <a:xfrm>
            <a:off x="1915802" y="6241536"/>
            <a:ext cx="2162216" cy="65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B0614F-55E5-4AD2-9FDF-2EC85BE6B148}"/>
              </a:ext>
            </a:extLst>
          </p:cNvPr>
          <p:cNvGrpSpPr/>
          <p:nvPr/>
        </p:nvGrpSpPr>
        <p:grpSpPr>
          <a:xfrm>
            <a:off x="571500" y="5894335"/>
            <a:ext cx="1344302" cy="694402"/>
            <a:chOff x="571500" y="5894335"/>
            <a:chExt cx="1344302" cy="6944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F43214-501E-7133-29DA-3047D563C768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252C24-8F18-6247-0269-7E25BBAC6D58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Pre_Owners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0F80E6-7A53-7D52-1F16-E29143DE5CC9}"/>
              </a:ext>
            </a:extLst>
          </p:cNvPr>
          <p:cNvSpPr/>
          <p:nvPr/>
        </p:nvSpPr>
        <p:spPr>
          <a:xfrm>
            <a:off x="10062992" y="2637692"/>
            <a:ext cx="1596444" cy="1919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1B80F1-1890-20FD-6217-AF159344402B}"/>
              </a:ext>
            </a:extLst>
          </p:cNvPr>
          <p:cNvGrpSpPr/>
          <p:nvPr/>
        </p:nvGrpSpPr>
        <p:grpSpPr>
          <a:xfrm>
            <a:off x="2117300" y="4789890"/>
            <a:ext cx="4268121" cy="1236140"/>
            <a:chOff x="2117300" y="4789890"/>
            <a:chExt cx="4268121" cy="12361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66E8AB-6B91-3F6B-274A-94B157708BB1}"/>
                </a:ext>
              </a:extLst>
            </p:cNvPr>
            <p:cNvSpPr/>
            <p:nvPr/>
          </p:nvSpPr>
          <p:spPr>
            <a:xfrm>
              <a:off x="4209062" y="4789890"/>
              <a:ext cx="101111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Weight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D352BD6-00FE-5697-12EB-46BDB9E8DDF1}"/>
                </a:ext>
              </a:extLst>
            </p:cNvPr>
            <p:cNvSpPr/>
            <p:nvPr/>
          </p:nvSpPr>
          <p:spPr>
            <a:xfrm>
              <a:off x="5374306" y="4855468"/>
              <a:ext cx="1011115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Length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72756A-ED48-D3AE-4F04-8428ADB474BE}"/>
                </a:ext>
              </a:extLst>
            </p:cNvPr>
            <p:cNvSpPr/>
            <p:nvPr/>
          </p:nvSpPr>
          <p:spPr>
            <a:xfrm>
              <a:off x="2117300" y="4823001"/>
              <a:ext cx="1515208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>
                  <a:solidFill>
                    <a:schemeClr val="tx1"/>
                  </a:solidFill>
                </a:rPr>
                <a:t>Max_Speed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AC66A5-9CE7-F1B4-AFB1-727C56A5DD88}"/>
                </a:ext>
              </a:extLst>
            </p:cNvPr>
            <p:cNvCxnSpPr>
              <a:cxnSpLocks/>
              <a:stCxn id="18" idx="6"/>
              <a:endCxn id="5" idx="1"/>
            </p:cNvCxnSpPr>
            <p:nvPr/>
          </p:nvCxnSpPr>
          <p:spPr>
            <a:xfrm>
              <a:off x="3632508" y="5054539"/>
              <a:ext cx="552518" cy="4038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A052FB-8F18-89DE-7D85-479CC2BF69EB}"/>
                </a:ext>
              </a:extLst>
            </p:cNvPr>
            <p:cNvCxnSpPr>
              <a:cxnSpLocks/>
              <a:stCxn id="16" idx="5"/>
              <a:endCxn id="5" idx="0"/>
            </p:cNvCxnSpPr>
            <p:nvPr/>
          </p:nvCxnSpPr>
          <p:spPr>
            <a:xfrm flipH="1">
              <a:off x="4689385" y="5185150"/>
              <a:ext cx="382718" cy="205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503BC0-16E8-6439-A30B-06ED7CAA955D}"/>
                </a:ext>
              </a:extLst>
            </p:cNvPr>
            <p:cNvCxnSpPr>
              <a:cxnSpLocks/>
              <a:stCxn id="5" idx="7"/>
              <a:endCxn id="17" idx="4"/>
            </p:cNvCxnSpPr>
            <p:nvPr/>
          </p:nvCxnSpPr>
          <p:spPr>
            <a:xfrm flipV="1">
              <a:off x="5193743" y="5318544"/>
              <a:ext cx="686121" cy="1398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51E62F-793D-92A0-815C-E720742084ED}"/>
                </a:ext>
              </a:extLst>
            </p:cNvPr>
            <p:cNvSpPr/>
            <p:nvPr/>
          </p:nvSpPr>
          <p:spPr>
            <a:xfrm>
              <a:off x="3976114" y="5390550"/>
              <a:ext cx="1426541" cy="4630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Properties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656E11-9B06-9EC3-81A1-E2E77B21477C}"/>
                </a:ext>
              </a:extLst>
            </p:cNvPr>
            <p:cNvCxnSpPr>
              <a:cxnSpLocks/>
              <a:stCxn id="8" idx="0"/>
              <a:endCxn id="5" idx="4"/>
            </p:cNvCxnSpPr>
            <p:nvPr/>
          </p:nvCxnSpPr>
          <p:spPr>
            <a:xfrm flipV="1">
              <a:off x="4648826" y="5853626"/>
              <a:ext cx="40559" cy="1724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3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886553"/>
            <a:ext cx="11131902" cy="34564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u="sng" dirty="0"/>
              <a:t>Entity:</a:t>
            </a:r>
            <a:r>
              <a:rPr lang="en-GB" b="1" dirty="0"/>
              <a:t> </a:t>
            </a:r>
            <a:r>
              <a:rPr lang="en-GB" dirty="0"/>
              <a:t>An object that has distinguishable attributes.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What other entity sets are there for EVE Online?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9BA70-578D-322A-B2B5-57F28C9F32C0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https://wiki.eveuniversity.org/Static_Data_Export</a:t>
            </a:r>
            <a:endParaRPr lang="en-GB" sz="1800" dirty="0"/>
          </a:p>
        </p:txBody>
      </p:sp>
      <p:pic>
        <p:nvPicPr>
          <p:cNvPr id="7" name="Picture 6" descr="Holiday Wallpaper &amp; Social Media Headers Now Available! | EVE Online">
            <a:extLst>
              <a:ext uri="{FF2B5EF4-FFF2-40B4-BE49-F238E27FC236}">
                <a16:creationId xmlns:a16="http://schemas.microsoft.com/office/drawing/2014/main" id="{DE57DEE3-DCF9-F6F2-A043-26615509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04" y="5161195"/>
            <a:ext cx="3940391" cy="15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49" y="1905487"/>
            <a:ext cx="5783192" cy="458088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u="sng" dirty="0"/>
              <a:t>Entity:</a:t>
            </a:r>
            <a:r>
              <a:rPr lang="en-GB" b="1" dirty="0"/>
              <a:t> </a:t>
            </a:r>
            <a:r>
              <a:rPr lang="en-GB" dirty="0"/>
              <a:t>An object that has distinguishable </a:t>
            </a:r>
            <a:r>
              <a:rPr lang="en-GB" b="1" dirty="0"/>
              <a:t>attributes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What entities and attributes can we have in multiplayer computer games?</a:t>
            </a:r>
          </a:p>
          <a:p>
            <a:pPr marL="457200" indent="-457200"/>
            <a:r>
              <a:rPr lang="en-GB" dirty="0"/>
              <a:t>Entity: Accounts</a:t>
            </a:r>
          </a:p>
          <a:p>
            <a:pPr marL="1143000" lvl="1" indent="-457200"/>
            <a:r>
              <a:rPr lang="en-GB" dirty="0"/>
              <a:t>Attributes:</a:t>
            </a:r>
          </a:p>
          <a:p>
            <a:pPr marL="1600200" lvl="2" indent="-457200"/>
            <a:r>
              <a:rPr lang="en-GB" dirty="0" err="1"/>
              <a:t>AccountName</a:t>
            </a:r>
            <a:endParaRPr lang="en-GB" dirty="0"/>
          </a:p>
          <a:p>
            <a:pPr marL="1600200" lvl="2" indent="-457200"/>
            <a:r>
              <a:rPr lang="en-GB" dirty="0"/>
              <a:t>Password</a:t>
            </a:r>
          </a:p>
          <a:p>
            <a:pPr marL="1600200" lvl="2" indent="-457200"/>
            <a:r>
              <a:rPr lang="en-GB" dirty="0"/>
              <a:t>..</a:t>
            </a:r>
          </a:p>
          <a:p>
            <a:pPr marL="457200" indent="-457200"/>
            <a:r>
              <a:rPr lang="en-GB" dirty="0"/>
              <a:t>Entity: Character</a:t>
            </a:r>
          </a:p>
          <a:p>
            <a:pPr marL="1143000" lvl="1" indent="-457200"/>
            <a:r>
              <a:rPr lang="en-GB" dirty="0"/>
              <a:t>Attributes</a:t>
            </a:r>
          </a:p>
          <a:p>
            <a:pPr marL="1600200" lvl="2" indent="-457200"/>
            <a:r>
              <a:rPr lang="en-GB" dirty="0" err="1"/>
              <a:t>CharacterName</a:t>
            </a:r>
            <a:endParaRPr lang="en-GB" dirty="0"/>
          </a:p>
          <a:p>
            <a:pPr marL="1600200" lvl="2" indent="-457200"/>
            <a:r>
              <a:rPr lang="en-GB" dirty="0"/>
              <a:t>Level</a:t>
            </a:r>
          </a:p>
          <a:p>
            <a:pPr marL="1600200" lvl="2" indent="-457200"/>
            <a:r>
              <a:rPr lang="en-GB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7" name="Picture 2" descr="Entity–relationship model - Wikipedia">
            <a:extLst>
              <a:ext uri="{FF2B5EF4-FFF2-40B4-BE49-F238E27FC236}">
                <a16:creationId xmlns:a16="http://schemas.microsoft.com/office/drawing/2014/main" id="{E945CFD0-17BB-74A6-8479-A051F242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070" y="1887104"/>
            <a:ext cx="5329947" cy="47469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2" descr="Dota News and Updates">
            <a:extLst>
              <a:ext uri="{FF2B5EF4-FFF2-40B4-BE49-F238E27FC236}">
                <a16:creationId xmlns:a16="http://schemas.microsoft.com/office/drawing/2014/main" id="{C79AA2CC-7B14-9009-5170-E48640AE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44" y="359400"/>
            <a:ext cx="2921988" cy="16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nline Media 5" title="Dota 2 Gameplay">
            <a:hlinkClick r:id="" action="ppaction://media"/>
            <a:extLst>
              <a:ext uri="{FF2B5EF4-FFF2-40B4-BE49-F238E27FC236}">
                <a16:creationId xmlns:a16="http://schemas.microsoft.com/office/drawing/2014/main" id="{33FBCA4C-1F25-79FB-1137-4E2E9A2102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18302" y="5098886"/>
            <a:ext cx="2717175" cy="15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B7F6FE-965C-AAC2-9974-4EAA7EC2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/>
          <a:lstStyle/>
          <a:p>
            <a:r>
              <a:rPr lang="en-US" dirty="0"/>
              <a:t>Check yourself!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70BCFA-EDB0-A98D-3174-F8846721E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Which are multi-valued attributes?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Which are Derived Attributes?</a:t>
            </a: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Which are the primary key attributes?</a:t>
            </a:r>
          </a:p>
        </p:txBody>
      </p:sp>
      <p:pic>
        <p:nvPicPr>
          <p:cNvPr id="6" name="Picture 2" descr="Entity–relationship model - Wikipedia">
            <a:extLst>
              <a:ext uri="{FF2B5EF4-FFF2-40B4-BE49-F238E27FC236}">
                <a16:creationId xmlns:a16="http://schemas.microsoft.com/office/drawing/2014/main" id="{59A3B345-40E2-A063-8F8D-E739F823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1291" y="1335233"/>
            <a:ext cx="5439811" cy="48448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2FBC0-C29F-8CD5-BC09-91FB8FCED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998E55D-8E2A-4AFE-A61C-B5DBBB7761E7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D36294A-AC52-74A1-B7CC-3C1A1F4DE90D}"/>
              </a:ext>
            </a:extLst>
          </p:cNvPr>
          <p:cNvSpPr/>
          <p:nvPr/>
        </p:nvSpPr>
        <p:spPr>
          <a:xfrm rot="10995527">
            <a:off x="11003670" y="2207013"/>
            <a:ext cx="596806" cy="2139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02E0F9-3307-5986-CE24-5E3D4B8E1F6B}"/>
              </a:ext>
            </a:extLst>
          </p:cNvPr>
          <p:cNvSpPr/>
          <p:nvPr/>
        </p:nvSpPr>
        <p:spPr>
          <a:xfrm rot="10995527">
            <a:off x="10996512" y="2469801"/>
            <a:ext cx="596806" cy="21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2FBF7D-76FB-7D81-2E62-C9103A00FA2E}"/>
              </a:ext>
            </a:extLst>
          </p:cNvPr>
          <p:cNvSpPr/>
          <p:nvPr/>
        </p:nvSpPr>
        <p:spPr>
          <a:xfrm rot="10995527">
            <a:off x="10996512" y="1432542"/>
            <a:ext cx="596806" cy="2139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A423F2-0EC8-6656-B150-84513788CDCA}"/>
              </a:ext>
            </a:extLst>
          </p:cNvPr>
          <p:cNvSpPr/>
          <p:nvPr/>
        </p:nvSpPr>
        <p:spPr>
          <a:xfrm rot="7394832">
            <a:off x="6101599" y="1583710"/>
            <a:ext cx="596806" cy="2139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75BAF8-EA50-4245-3A3D-13D7161C1013}"/>
              </a:ext>
            </a:extLst>
          </p:cNvPr>
          <p:cNvSpPr/>
          <p:nvPr/>
        </p:nvSpPr>
        <p:spPr>
          <a:xfrm rot="7099221">
            <a:off x="5865863" y="4683116"/>
            <a:ext cx="596806" cy="2139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E9D024-A668-635B-0DA7-33E8F0EBE0C7}"/>
              </a:ext>
            </a:extLst>
          </p:cNvPr>
          <p:cNvSpPr/>
          <p:nvPr/>
        </p:nvSpPr>
        <p:spPr>
          <a:xfrm rot="4006308">
            <a:off x="9469876" y="3524600"/>
            <a:ext cx="596806" cy="2139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AC5EC-2D87-97A2-547C-EFB8B2F060C3}"/>
              </a:ext>
            </a:extLst>
          </p:cNvPr>
          <p:cNvSpPr txBox="1"/>
          <p:nvPr/>
        </p:nvSpPr>
        <p:spPr>
          <a:xfrm>
            <a:off x="6479177" y="620486"/>
            <a:ext cx="265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DOTA Database</a:t>
            </a:r>
          </a:p>
        </p:txBody>
      </p:sp>
    </p:spTree>
    <p:extLst>
      <p:ext uri="{BB962C8B-B14F-4D97-AF65-F5344CB8AC3E}">
        <p14:creationId xmlns:p14="http://schemas.microsoft.com/office/powerpoint/2010/main" val="13860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5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355EE58B-AD32-9500-7A22-53D7B95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1" y="3243365"/>
            <a:ext cx="8149087" cy="32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89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Solar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5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355EE58B-AD32-9500-7A22-53D7B95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1" y="3243365"/>
            <a:ext cx="8149087" cy="32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55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Solar System, Space Ship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5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355EE58B-AD32-9500-7A22-53D7B95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1" y="3243365"/>
            <a:ext cx="8149087" cy="32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89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Solar System, Space Ship, Commander. Etc..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5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355EE58B-AD32-9500-7A22-53D7B95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1" y="3243365"/>
            <a:ext cx="8149087" cy="32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2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Sets/Tables.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Keeping everything in a single table will lead to poor performance as everything will be kept in a single file. Queries like “</a:t>
            </a:r>
            <a:r>
              <a:rPr lang="en-GB" i="1" dirty="0"/>
              <a:t>Tell me the names of commanders that can pilot </a:t>
            </a:r>
            <a:r>
              <a:rPr lang="en-GB" i="1" dirty="0" err="1"/>
              <a:t>Space_Shuttle</a:t>
            </a:r>
            <a:r>
              <a:rPr lang="en-GB" i="1" dirty="0"/>
              <a:t> Falcon</a:t>
            </a:r>
            <a:r>
              <a:rPr lang="en-GB" dirty="0"/>
              <a:t>” will take 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Therefore, instead of a single table, a database has several tables.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6" name="Picture 5" descr="Holiday Wallpaper &amp; Social Media Headers Now Available! | EVE Online">
            <a:extLst>
              <a:ext uri="{FF2B5EF4-FFF2-40B4-BE49-F238E27FC236}">
                <a16:creationId xmlns:a16="http://schemas.microsoft.com/office/drawing/2014/main" id="{F5F3CBEC-E894-017B-C8BA-02CA2383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04" y="5161195"/>
            <a:ext cx="3940391" cy="15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42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E08D8-3A27-D9BE-55F9-4526D6239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is anything that can be represented using Binary notation.</a:t>
            </a:r>
          </a:p>
          <a:p>
            <a:r>
              <a:rPr lang="en-GB" dirty="0"/>
              <a:t>We can then encode data in File: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598B3-9A18-BC90-AAB8-365FA5AB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Data, Database, Database Management System (DBMS)?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AB5F-8030-76D4-16B8-B0A0EF13C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6D3C6A6-571E-1004-D9B4-0D2462554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48884"/>
              </p:ext>
            </p:extLst>
          </p:nvPr>
        </p:nvGraphicFramePr>
        <p:xfrm>
          <a:off x="1178220" y="3785597"/>
          <a:ext cx="33802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37">
                  <a:extLst>
                    <a:ext uri="{9D8B030D-6E8A-4147-A177-3AD203B41FA5}">
                      <a16:colId xmlns:a16="http://schemas.microsoft.com/office/drawing/2014/main" val="3743263450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2649786693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3477770916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4079103238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2162244285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1531801101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2412228267"/>
                    </a:ext>
                  </a:extLst>
                </a:gridCol>
                <a:gridCol w="422537">
                  <a:extLst>
                    <a:ext uri="{9D8B030D-6E8A-4147-A177-3AD203B41FA5}">
                      <a16:colId xmlns:a16="http://schemas.microsoft.com/office/drawing/2014/main" val="40674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7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733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3DB6E-ECF1-7E28-5093-800787092AD1}"/>
              </a:ext>
            </a:extLst>
          </p:cNvPr>
          <p:cNvSpPr txBox="1"/>
          <p:nvPr/>
        </p:nvSpPr>
        <p:spPr>
          <a:xfrm>
            <a:off x="7894381" y="3853298"/>
            <a:ext cx="69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  <a:p>
            <a:r>
              <a:rPr lang="en-GB" dirty="0"/>
              <a:t>O</a:t>
            </a:r>
          </a:p>
          <a:p>
            <a:r>
              <a:rPr lang="en-GB" dirty="0"/>
              <a:t>: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5DDAC20-39FE-0836-A8E4-F84415C734E8}"/>
              </a:ext>
            </a:extLst>
          </p:cNvPr>
          <p:cNvSpPr/>
          <p:nvPr/>
        </p:nvSpPr>
        <p:spPr>
          <a:xfrm rot="10800000">
            <a:off x="4770005" y="4060794"/>
            <a:ext cx="2929479" cy="562126"/>
          </a:xfrm>
          <a:prstGeom prst="rightArrow">
            <a:avLst>
              <a:gd name="adj1" fmla="val 33166"/>
              <a:gd name="adj2" fmla="val 76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468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Sets/Tables.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Keeping everything in a single table will lead to poor performance as everything will be kept in a single file. Queries like “</a:t>
            </a:r>
            <a:r>
              <a:rPr lang="en-GB" i="1" dirty="0"/>
              <a:t>Tell me the names of commanders that can pilot </a:t>
            </a:r>
            <a:r>
              <a:rPr lang="en-GB" i="1" dirty="0" err="1"/>
              <a:t>Space_Shuttle</a:t>
            </a:r>
            <a:r>
              <a:rPr lang="en-GB" i="1" dirty="0"/>
              <a:t> Falcon</a:t>
            </a:r>
            <a:r>
              <a:rPr lang="en-GB" dirty="0"/>
              <a:t>” will take 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Therefore, a database has several tables instead of a single table.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5" name="Picture 4" descr="Holiday Wallpaper &amp; Social Media Headers Now Available! | EVE Online">
            <a:extLst>
              <a:ext uri="{FF2B5EF4-FFF2-40B4-BE49-F238E27FC236}">
                <a16:creationId xmlns:a16="http://schemas.microsoft.com/office/drawing/2014/main" id="{355EE58B-AD32-9500-7A22-53D7B95B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04" y="5161195"/>
            <a:ext cx="3940391" cy="15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421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915848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real life, an application usually interacts with several Entity Sets.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10AAF-8EE5-A592-96B5-F8C88C74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1" y="1847655"/>
            <a:ext cx="11928049" cy="50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9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3D5BF5-1ADA-7004-5498-1DF105E73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917" y="2837106"/>
            <a:ext cx="9742487" cy="37411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64FAA8-8791-4B0F-F3E0-2C22861A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5EB6F-EF25-DDC5-BA37-84466D3D9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9A8B2A0C-C2AE-A2F1-D20D-91ED46AF0BC1}"/>
              </a:ext>
            </a:extLst>
          </p:cNvPr>
          <p:cNvSpPr/>
          <p:nvPr/>
        </p:nvSpPr>
        <p:spPr>
          <a:xfrm flipV="1">
            <a:off x="1310326" y="2657997"/>
            <a:ext cx="3827283" cy="35821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E92B9CE4-4296-6C93-3894-51981C245868}"/>
              </a:ext>
            </a:extLst>
          </p:cNvPr>
          <p:cNvSpPr/>
          <p:nvPr/>
        </p:nvSpPr>
        <p:spPr>
          <a:xfrm flipV="1">
            <a:off x="1310326" y="2478887"/>
            <a:ext cx="6268825" cy="537327"/>
          </a:xfrm>
          <a:prstGeom prst="bentUpArrow">
            <a:avLst>
              <a:gd name="adj1" fmla="val 20568"/>
              <a:gd name="adj2" fmla="val 22368"/>
              <a:gd name="adj3" fmla="val 250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93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161E9-EFE8-CA7F-A655-D87BC6CA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To answer queries like:</a:t>
            </a:r>
          </a:p>
          <a:p>
            <a:pPr marL="1143000" lvl="1" indent="-457200"/>
            <a:r>
              <a:rPr lang="en-GB" dirty="0"/>
              <a:t>“Tell me a Commander that can pilot </a:t>
            </a:r>
            <a:r>
              <a:rPr lang="en-GB" dirty="0" err="1"/>
              <a:t>Space_Shuttle</a:t>
            </a:r>
            <a:r>
              <a:rPr lang="en-GB" dirty="0"/>
              <a:t> Falcon”.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 need to </a:t>
            </a:r>
            <a:r>
              <a:rPr lang="en-GB" b="1" dirty="0"/>
              <a:t>relate</a:t>
            </a:r>
            <a:r>
              <a:rPr lang="en-GB" dirty="0"/>
              <a:t> entity sets logically.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 A </a:t>
            </a:r>
            <a:r>
              <a:rPr lang="en-GB" b="1" u="sng" dirty="0"/>
              <a:t>Relation</a:t>
            </a:r>
            <a:r>
              <a:rPr lang="en-GB" dirty="0"/>
              <a:t> is a logical model for associating two or more </a:t>
            </a:r>
            <a:r>
              <a:rPr lang="en-GB" b="1" dirty="0"/>
              <a:t>Entities</a:t>
            </a:r>
            <a:r>
              <a:rPr lang="en-GB" dirty="0"/>
              <a:t>.</a:t>
            </a:r>
          </a:p>
          <a:p>
            <a:pPr marL="1143000" lvl="1" indent="-457200"/>
            <a:r>
              <a:rPr lang="en-GB" i="1" dirty="0"/>
              <a:t> Commander Turker can pilot Falcon.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/>
              <a:t>Relationship set </a:t>
            </a:r>
            <a:r>
              <a:rPr lang="en-GB" dirty="0"/>
              <a:t>is the set of all these relations.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D313C-F95A-17A8-C9ED-BDBD6007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0740-EDA4-4ACE-3626-CECA866D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9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E9E897-7994-58EB-5B5F-D2901A16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34" y="533400"/>
            <a:ext cx="7568682" cy="1158840"/>
          </a:xfrm>
        </p:spPr>
        <p:txBody>
          <a:bodyPr/>
          <a:lstStyle/>
          <a:p>
            <a:r>
              <a:rPr lang="en-GB" dirty="0"/>
              <a:t>Key concepts of ER: Relation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GB" dirty="0"/>
          </a:p>
        </p:txBody>
      </p:sp>
      <p:sp>
        <p:nvSpPr>
          <p:cNvPr id="20592" name="Rectangle 1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25350" y="1845036"/>
            <a:ext cx="10194110" cy="322197"/>
          </a:xfrm>
        </p:spPr>
        <p:txBody>
          <a:bodyPr>
            <a:noAutofit/>
          </a:bodyPr>
          <a:lstStyle/>
          <a:p>
            <a:r>
              <a:rPr lang="en-US" dirty="0"/>
              <a:t>Relating two or more entity sets requires the designer to set </a:t>
            </a:r>
            <a:r>
              <a:rPr lang="en-US" b="1" dirty="0"/>
              <a:t>a mapping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the entities belonging the Entity Sets under Relation.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0B006925-4377-55FF-20D7-0FE16CCC3C9D}"/>
              </a:ext>
            </a:extLst>
          </p:cNvPr>
          <p:cNvGraphicFramePr>
            <a:graphicFrameLocks noGrp="1"/>
          </p:cNvGraphicFramePr>
          <p:nvPr/>
        </p:nvGraphicFramePr>
        <p:xfrm>
          <a:off x="467348" y="4630214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34" name="Table 7">
            <a:extLst>
              <a:ext uri="{FF2B5EF4-FFF2-40B4-BE49-F238E27FC236}">
                <a16:creationId xmlns:a16="http://schemas.microsoft.com/office/drawing/2014/main" id="{C26EF6DF-20EB-D2B8-AED9-C2D32DDF99E2}"/>
              </a:ext>
            </a:extLst>
          </p:cNvPr>
          <p:cNvGraphicFramePr>
            <a:graphicFrameLocks noGrp="1"/>
          </p:cNvGraphicFramePr>
          <p:nvPr/>
        </p:nvGraphicFramePr>
        <p:xfrm>
          <a:off x="7605304" y="4630214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6957472-8FA7-36E0-87D3-4C6E3A8FB6F5}"/>
              </a:ext>
            </a:extLst>
          </p:cNvPr>
          <p:cNvSpPr txBox="1"/>
          <p:nvPr/>
        </p:nvSpPr>
        <p:spPr>
          <a:xfrm>
            <a:off x="3097040" y="3304880"/>
            <a:ext cx="459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Can more than one mechanic repair the same car?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a mechanic repair more than one car?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6645-3DF1-58D5-73D0-6AB4245FB395}"/>
              </a:ext>
            </a:extLst>
          </p:cNvPr>
          <p:cNvSpPr txBox="1"/>
          <p:nvPr/>
        </p:nvSpPr>
        <p:spPr>
          <a:xfrm>
            <a:off x="4087322" y="4101281"/>
            <a:ext cx="4596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We will see…</a:t>
            </a:r>
          </a:p>
        </p:txBody>
      </p:sp>
    </p:spTree>
    <p:extLst>
      <p:ext uri="{BB962C8B-B14F-4D97-AF65-F5344CB8AC3E}">
        <p14:creationId xmlns:p14="http://schemas.microsoft.com/office/powerpoint/2010/main" val="361082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diamond represents a </a:t>
            </a:r>
            <a:r>
              <a:rPr lang="en-GB" b="1" dirty="0"/>
              <a:t>Relationship set</a:t>
            </a:r>
            <a:r>
              <a:rPr lang="en-GB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7AC596D0-2FE7-0CA1-D075-F3086461EFE9}"/>
              </a:ext>
            </a:extLst>
          </p:cNvPr>
          <p:cNvSpPr/>
          <p:nvPr/>
        </p:nvSpPr>
        <p:spPr>
          <a:xfrm>
            <a:off x="2057898" y="3779484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Entity–relationship model - Wikipedia">
            <a:extLst>
              <a:ext uri="{FF2B5EF4-FFF2-40B4-BE49-F238E27FC236}">
                <a16:creationId xmlns:a16="http://schemas.microsoft.com/office/drawing/2014/main" id="{86807F37-B795-8655-66E3-BDE957C3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391" y="1649541"/>
            <a:ext cx="5083420" cy="452742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8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ar Mechanic Simulator 2021, 42% OFF">
            <a:extLst>
              <a:ext uri="{FF2B5EF4-FFF2-40B4-BE49-F238E27FC236}">
                <a16:creationId xmlns:a16="http://schemas.microsoft.com/office/drawing/2014/main" id="{1D06D1E0-75F2-0E54-D8F9-256109A3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" y="4737861"/>
            <a:ext cx="2120139" cy="21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2B287-3453-B813-709B-23BE374BA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relationship set ‘Repairs’ relates two Entity Sets.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ER: 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7AC596D0-2FE7-0CA1-D075-F3086461EFE9}"/>
              </a:ext>
            </a:extLst>
          </p:cNvPr>
          <p:cNvSpPr/>
          <p:nvPr/>
        </p:nvSpPr>
        <p:spPr>
          <a:xfrm>
            <a:off x="4817183" y="3627501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157EC-9921-589E-4D86-AD5116227563}"/>
              </a:ext>
            </a:extLst>
          </p:cNvPr>
          <p:cNvSpPr/>
          <p:nvPr/>
        </p:nvSpPr>
        <p:spPr>
          <a:xfrm>
            <a:off x="2134918" y="3812140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99EB85-C71A-12FD-8E7A-CC7DBD0F1268}"/>
              </a:ext>
            </a:extLst>
          </p:cNvPr>
          <p:cNvSpPr/>
          <p:nvPr/>
        </p:nvSpPr>
        <p:spPr>
          <a:xfrm>
            <a:off x="574543" y="3548108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Brand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11374-90B0-BD40-DEBF-301FC297F1AC}"/>
              </a:ext>
            </a:extLst>
          </p:cNvPr>
          <p:cNvSpPr/>
          <p:nvPr/>
        </p:nvSpPr>
        <p:spPr>
          <a:xfrm>
            <a:off x="3307567" y="3048820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F90AC4-154B-8E61-0E3B-0E5C0D02258C}"/>
              </a:ext>
            </a:extLst>
          </p:cNvPr>
          <p:cNvSpPr/>
          <p:nvPr/>
        </p:nvSpPr>
        <p:spPr>
          <a:xfrm>
            <a:off x="2200168" y="4675091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Length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675D0F-2619-0D80-2604-8D7D53823A16}"/>
              </a:ext>
            </a:extLst>
          </p:cNvPr>
          <p:cNvSpPr/>
          <p:nvPr/>
        </p:nvSpPr>
        <p:spPr>
          <a:xfrm>
            <a:off x="1555928" y="3012824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952C37-1D71-5CE5-770F-9886973AC052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585658" y="3779646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B3CC2F-470A-B58B-138E-36C05C43C0D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2313532" y="3475900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4AD03A-16CF-3336-ADF7-C6EC162600F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705726" y="3280358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CA54-5DFB-40F1-1B50-210AA74CC60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705726" y="4374847"/>
            <a:ext cx="0" cy="300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569CB6E-7808-3E15-0D6D-8D4A9D306397}"/>
              </a:ext>
            </a:extLst>
          </p:cNvPr>
          <p:cNvSpPr/>
          <p:nvPr/>
        </p:nvSpPr>
        <p:spPr>
          <a:xfrm>
            <a:off x="7828030" y="3805493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D221FC-2720-BF18-D836-60E53C4C5282}"/>
              </a:ext>
            </a:extLst>
          </p:cNvPr>
          <p:cNvSpPr/>
          <p:nvPr/>
        </p:nvSpPr>
        <p:spPr>
          <a:xfrm>
            <a:off x="7215666" y="3048820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9AD939-4B17-4664-0419-C55893AAB5F2}"/>
              </a:ext>
            </a:extLst>
          </p:cNvPr>
          <p:cNvSpPr/>
          <p:nvPr/>
        </p:nvSpPr>
        <p:spPr>
          <a:xfrm>
            <a:off x="8615308" y="3048820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39A30A-BB30-8674-132A-6FD3F33437BD}"/>
              </a:ext>
            </a:extLst>
          </p:cNvPr>
          <p:cNvGrpSpPr/>
          <p:nvPr/>
        </p:nvGrpSpPr>
        <p:grpSpPr>
          <a:xfrm>
            <a:off x="9387144" y="3739645"/>
            <a:ext cx="1834341" cy="694402"/>
            <a:chOff x="571500" y="5894335"/>
            <a:chExt cx="1344302" cy="6944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066791-708B-AA0B-72D7-C179DF5B6139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C2F5A7-77E7-0F5C-3563-ACA3883EB5A0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r>
                <a:rPr lang="en-GB" sz="10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A655F3-9DE9-E488-938E-8ABD032BBBDD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7721224" y="3511896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07F181-CD6A-D506-D359-D11463E2A9DB}"/>
              </a:ext>
            </a:extLst>
          </p:cNvPr>
          <p:cNvCxnSpPr>
            <a:cxnSpLocks/>
            <a:stCxn id="21" idx="3"/>
            <a:endCxn id="19" idx="0"/>
          </p:cNvCxnSpPr>
          <p:nvPr/>
        </p:nvCxnSpPr>
        <p:spPr>
          <a:xfrm flipH="1">
            <a:off x="8398838" y="3444080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75503F-B01F-AF84-7D8B-2FA63A205AE1}"/>
              </a:ext>
            </a:extLst>
          </p:cNvPr>
          <p:cNvCxnSpPr>
            <a:cxnSpLocks/>
            <a:stCxn id="23" idx="2"/>
            <a:endCxn id="19" idx="3"/>
          </p:cNvCxnSpPr>
          <p:nvPr/>
        </p:nvCxnSpPr>
        <p:spPr>
          <a:xfrm flipH="1">
            <a:off x="8969646" y="4086846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289CE4-D932-FB51-3EE6-37A531032BE2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6610813" y="4086847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AEA2A2-567C-4035-07DE-AE2530B3B87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276534" y="4093493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53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4343401"/>
            <a:ext cx="7772400" cy="1331913"/>
          </a:xfrm>
        </p:spPr>
        <p:txBody>
          <a:bodyPr/>
          <a:lstStyle/>
          <a:p>
            <a:r>
              <a:rPr lang="en-US" sz="2000" dirty="0"/>
              <a:t>Relationship sets may also have attributes.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2674939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l"/>
            <a:br>
              <a:rPr lang="en-US" sz="4400" dirty="0">
                <a:solidFill>
                  <a:schemeClr val="tx2"/>
                </a:solidFill>
              </a:rPr>
            </a:b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379" name="AutoShape 19"/>
          <p:cNvSpPr>
            <a:spLocks noChangeArrowheads="1"/>
          </p:cNvSpPr>
          <p:nvPr/>
        </p:nvSpPr>
        <p:spPr bwMode="auto">
          <a:xfrm>
            <a:off x="5105400" y="2667000"/>
            <a:ext cx="16002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Repairs</a:t>
            </a:r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2819400" y="27432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Car</a:t>
            </a: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7924800" y="28956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Mechanic</a:t>
            </a:r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H="1">
            <a:off x="42672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6705600" y="3048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048000" y="3429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Length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1676400" y="27432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Brand</a:t>
            </a:r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8153400" y="37338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8077200" y="1905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SSI</a:t>
            </a:r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>
            <a:off x="2590800" y="2971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>
            <a:off x="3505200" y="3276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392" name="Line 32"/>
          <p:cNvSpPr>
            <a:spLocks noChangeShapeType="1"/>
          </p:cNvSpPr>
          <p:nvPr/>
        </p:nvSpPr>
        <p:spPr bwMode="auto">
          <a:xfrm>
            <a:off x="8534400" y="2362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>
            <a:off x="8610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4343401"/>
            <a:ext cx="7772400" cy="1331913"/>
          </a:xfrm>
        </p:spPr>
        <p:txBody>
          <a:bodyPr/>
          <a:lstStyle/>
          <a:p>
            <a:r>
              <a:rPr lang="en-US" sz="2000" dirty="0"/>
              <a:t>Relationship sets may also have attributes.</a:t>
            </a:r>
          </a:p>
          <a:p>
            <a:r>
              <a:rPr lang="en-US" sz="2000" dirty="0"/>
              <a:t>We </a:t>
            </a:r>
            <a:r>
              <a:rPr lang="en-GB" sz="2000" dirty="0"/>
              <a:t>will talk about the key in a relationship set later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5486400" y="1905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Time</a:t>
            </a:r>
          </a:p>
        </p:txBody>
      </p:sp>
      <p:sp>
        <p:nvSpPr>
          <p:cNvPr id="2" name="AutoShape 19">
            <a:extLst>
              <a:ext uri="{FF2B5EF4-FFF2-40B4-BE49-F238E27FC236}">
                <a16:creationId xmlns:a16="http://schemas.microsoft.com/office/drawing/2014/main" id="{470DE2D2-9EF2-0AE6-3051-CE7C090C7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667000"/>
            <a:ext cx="16002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Repairs</a:t>
            </a: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E4C7FC83-C7FE-A491-E586-6C1046D2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7432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Car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A325A89B-AC98-B367-A621-E35EC85D6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8956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Mechanic</a:t>
            </a:r>
          </a:p>
        </p:txBody>
      </p:sp>
      <p:sp>
        <p:nvSpPr>
          <p:cNvPr id="5" name="Line 22">
            <a:extLst>
              <a:ext uri="{FF2B5EF4-FFF2-40B4-BE49-F238E27FC236}">
                <a16:creationId xmlns:a16="http://schemas.microsoft.com/office/drawing/2014/main" id="{201FF408-970B-937E-7020-10F8A4596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6" name="Line 23">
            <a:extLst>
              <a:ext uri="{FF2B5EF4-FFF2-40B4-BE49-F238E27FC236}">
                <a16:creationId xmlns:a16="http://schemas.microsoft.com/office/drawing/2014/main" id="{8FC481A7-E688-84BA-65F0-F8067A521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048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7" name="Oval 24">
            <a:extLst>
              <a:ext uri="{FF2B5EF4-FFF2-40B4-BE49-F238E27FC236}">
                <a16:creationId xmlns:a16="http://schemas.microsoft.com/office/drawing/2014/main" id="{66FB1610-660D-ED2C-FD83-E8223FD76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429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Length</a:t>
            </a: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99BE1A15-6BF4-DF46-A5A3-60939D729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7432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Brand</a:t>
            </a:r>
          </a:p>
        </p:txBody>
      </p:sp>
      <p:sp>
        <p:nvSpPr>
          <p:cNvPr id="9" name="Oval 27">
            <a:extLst>
              <a:ext uri="{FF2B5EF4-FFF2-40B4-BE49-F238E27FC236}">
                <a16:creationId xmlns:a16="http://schemas.microsoft.com/office/drawing/2014/main" id="{06AC1C00-9308-821F-D664-0212722E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7338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6A590EF9-63C2-5959-F28F-E039B47E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905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SSI</a:t>
            </a:r>
          </a:p>
        </p:txBody>
      </p:sp>
      <p:sp>
        <p:nvSpPr>
          <p:cNvPr id="11" name="Line 29">
            <a:extLst>
              <a:ext uri="{FF2B5EF4-FFF2-40B4-BE49-F238E27FC236}">
                <a16:creationId xmlns:a16="http://schemas.microsoft.com/office/drawing/2014/main" id="{FB253B56-1543-5EDE-8417-5C3CA84A5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971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2" name="Line 30">
            <a:extLst>
              <a:ext uri="{FF2B5EF4-FFF2-40B4-BE49-F238E27FC236}">
                <a16:creationId xmlns:a16="http://schemas.microsoft.com/office/drawing/2014/main" id="{318DC4F4-D483-2847-930C-EF6C2FA8E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276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3" name="Line 32">
            <a:extLst>
              <a:ext uri="{FF2B5EF4-FFF2-40B4-BE49-F238E27FC236}">
                <a16:creationId xmlns:a16="http://schemas.microsoft.com/office/drawing/2014/main" id="{EA0F9E8A-2496-EAE0-B87B-1CA63672C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362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4" name="Line 33">
            <a:extLst>
              <a:ext uri="{FF2B5EF4-FFF2-40B4-BE49-F238E27FC236}">
                <a16:creationId xmlns:a16="http://schemas.microsoft.com/office/drawing/2014/main" id="{63BCA891-8EA6-2E46-46F4-DB547A271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1CC95106-D959-E5A0-5DA7-7A484E4053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591" y="2362200"/>
            <a:ext cx="1" cy="31273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046" y="4343401"/>
            <a:ext cx="11315700" cy="1331913"/>
          </a:xfrm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Degree of a relationship set </a:t>
            </a:r>
            <a:r>
              <a:rPr lang="en-US" sz="2000" dirty="0"/>
              <a:t>is the number of different entity sets that participate in a relationship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Binary relationship </a:t>
            </a:r>
            <a:r>
              <a:rPr lang="en-US" sz="2000" dirty="0"/>
              <a:t>sets involve two entity sets</a:t>
            </a:r>
          </a:p>
          <a:p>
            <a:endParaRPr lang="en-US" sz="2000" dirty="0"/>
          </a:p>
        </p:txBody>
      </p:sp>
      <p:sp>
        <p:nvSpPr>
          <p:cNvPr id="2" name="Oval 11">
            <a:extLst>
              <a:ext uri="{FF2B5EF4-FFF2-40B4-BE49-F238E27FC236}">
                <a16:creationId xmlns:a16="http://schemas.microsoft.com/office/drawing/2014/main" id="{A2064B23-4622-F9A7-353C-2D5FE744A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905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Time</a:t>
            </a:r>
          </a:p>
        </p:txBody>
      </p:sp>
      <p:sp>
        <p:nvSpPr>
          <p:cNvPr id="3" name="AutoShape 19">
            <a:extLst>
              <a:ext uri="{FF2B5EF4-FFF2-40B4-BE49-F238E27FC236}">
                <a16:creationId xmlns:a16="http://schemas.microsoft.com/office/drawing/2014/main" id="{D175EDE6-6580-799D-E3C3-0E96D1CFC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667000"/>
            <a:ext cx="16002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Repairs</a:t>
            </a: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158BBB28-5F7E-335C-2758-C79CBF562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7432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Car</a:t>
            </a: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EEA2E37B-0452-6CD7-739A-01C95896D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8956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Mechanic</a:t>
            </a:r>
          </a:p>
        </p:txBody>
      </p:sp>
      <p:sp>
        <p:nvSpPr>
          <p:cNvPr id="6" name="Line 22">
            <a:extLst>
              <a:ext uri="{FF2B5EF4-FFF2-40B4-BE49-F238E27FC236}">
                <a16:creationId xmlns:a16="http://schemas.microsoft.com/office/drawing/2014/main" id="{35F9BD36-E1A6-1EE3-71CB-A3CBABD676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7" name="Line 23">
            <a:extLst>
              <a:ext uri="{FF2B5EF4-FFF2-40B4-BE49-F238E27FC236}">
                <a16:creationId xmlns:a16="http://schemas.microsoft.com/office/drawing/2014/main" id="{943A5E3E-32F8-F811-1766-971AE23C0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048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90409BA0-91C7-BEA0-A5EA-C9CA6C8FB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429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Length</a:t>
            </a:r>
          </a:p>
        </p:txBody>
      </p:sp>
      <p:sp>
        <p:nvSpPr>
          <p:cNvPr id="9" name="Oval 26">
            <a:extLst>
              <a:ext uri="{FF2B5EF4-FFF2-40B4-BE49-F238E27FC236}">
                <a16:creationId xmlns:a16="http://schemas.microsoft.com/office/drawing/2014/main" id="{A165BD61-5AF2-8D49-9577-59789269F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7432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Brand</a:t>
            </a:r>
          </a:p>
        </p:txBody>
      </p:sp>
      <p:sp>
        <p:nvSpPr>
          <p:cNvPr id="10" name="Oval 27">
            <a:extLst>
              <a:ext uri="{FF2B5EF4-FFF2-40B4-BE49-F238E27FC236}">
                <a16:creationId xmlns:a16="http://schemas.microsoft.com/office/drawing/2014/main" id="{467DB4ED-23A3-2690-F654-DE3E93814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7338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11" name="Oval 28">
            <a:extLst>
              <a:ext uri="{FF2B5EF4-FFF2-40B4-BE49-F238E27FC236}">
                <a16:creationId xmlns:a16="http://schemas.microsoft.com/office/drawing/2014/main" id="{F3E8F29D-3BE5-3084-AA41-792257C4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9050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SSI</a:t>
            </a:r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122E8030-9B4D-4203-A1C8-664C014BB9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971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1268D174-80D1-C194-8D7F-03B240DA3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276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0913CE8A-E17D-7151-6365-C265EF82E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362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5" name="Line 33">
            <a:extLst>
              <a:ext uri="{FF2B5EF4-FFF2-40B4-BE49-F238E27FC236}">
                <a16:creationId xmlns:a16="http://schemas.microsoft.com/office/drawing/2014/main" id="{25C3B55B-4218-6B6C-843E-9B9378696B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4720763B-C759-3CDE-4319-3CA3CEFAAF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591" y="2362200"/>
            <a:ext cx="1" cy="31273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being created whenever we:</a:t>
            </a:r>
          </a:p>
          <a:p>
            <a:pPr marL="1143000" lvl="1" indent="-457200"/>
            <a:r>
              <a:rPr lang="en-GB" dirty="0"/>
              <a:t>Eat,</a:t>
            </a:r>
          </a:p>
          <a:p>
            <a:pPr marL="1143000" lvl="1" indent="-457200"/>
            <a:r>
              <a:rPr lang="en-GB" dirty="0"/>
              <a:t>Travel,</a:t>
            </a:r>
          </a:p>
          <a:p>
            <a:pPr marL="1143000" lvl="1" indent="-457200"/>
            <a:r>
              <a:rPr lang="en-GB" dirty="0"/>
              <a:t>Chat, </a:t>
            </a:r>
          </a:p>
          <a:p>
            <a:pPr marL="1143000" lvl="1" indent="-457200"/>
            <a:r>
              <a:rPr lang="en-GB" dirty="0"/>
              <a:t>Talk over a line on a phone, etc.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of Data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2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FA479DE-70C2-1FC9-B8FA-25894EDF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Ternary relationship sets involve three entity sets.</a:t>
            </a:r>
          </a:p>
          <a:p>
            <a:endParaRPr lang="en-GB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88F56CF-3770-31FF-E6FB-8BE7914CE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423" y="3812931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customer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E94D4FFF-ED7D-E44D-F0DC-35355D98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224" y="3698640"/>
            <a:ext cx="2039811" cy="761982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borrows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AC1DFB10-9B2E-7778-2D34-25988879C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823" y="4917831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loan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5DCF08DD-0A9F-D24B-909A-EA635ADEA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1223" y="3812931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branch</a:t>
            </a:r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30C507AB-2ADC-7F40-AFC3-2B5B8A107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23" y="4079631"/>
            <a:ext cx="762001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403F0518-2694-47DB-BCAD-7C616CB7C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4035" y="4079631"/>
            <a:ext cx="6271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1E3D43E8-490E-E9B1-4A51-68D2CE8DD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2923" y="446063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4265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AB142-3CCD-8EBE-8035-E0E72DFC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23" y="459553"/>
            <a:ext cx="7568682" cy="1168172"/>
          </a:xfrm>
        </p:spPr>
        <p:txBody>
          <a:bodyPr anchor="ctr">
            <a:normAutofit/>
          </a:bodyPr>
          <a:lstStyle/>
          <a:p>
            <a:r>
              <a:rPr lang="en-GB" dirty="0"/>
              <a:t>Ternary relationship sets.</a:t>
            </a:r>
          </a:p>
        </p:txBody>
      </p:sp>
      <p:pic>
        <p:nvPicPr>
          <p:cNvPr id="1030" name="Picture 6" descr="Ternary Relationship - an overview | ScienceDirect Topics">
            <a:extLst>
              <a:ext uri="{FF2B5EF4-FFF2-40B4-BE49-F238E27FC236}">
                <a16:creationId xmlns:a16="http://schemas.microsoft.com/office/drawing/2014/main" id="{0F9F40A8-9B00-C300-7068-D38528C4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825" y="2414236"/>
            <a:ext cx="8400349" cy="30697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FA8EE-3AB6-94F3-AFF3-720EBAD2C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998E55D-8E2A-4AFE-A61C-B5DBBB7761E7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16848-F9E8-D076-AF80-804C9E09E93C}"/>
              </a:ext>
            </a:extLst>
          </p:cNvPr>
          <p:cNvSpPr/>
          <p:nvPr/>
        </p:nvSpPr>
        <p:spPr>
          <a:xfrm>
            <a:off x="6632632" y="2196426"/>
            <a:ext cx="4831146" cy="350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6CB7E-B618-3E2F-0BF5-2C2E4F8F5759}"/>
              </a:ext>
            </a:extLst>
          </p:cNvPr>
          <p:cNvSpPr/>
          <p:nvPr/>
        </p:nvSpPr>
        <p:spPr>
          <a:xfrm>
            <a:off x="3426489" y="1826027"/>
            <a:ext cx="585719" cy="97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F6270-602D-2E9E-236C-94D6915B12CC}"/>
              </a:ext>
            </a:extLst>
          </p:cNvPr>
          <p:cNvSpPr/>
          <p:nvPr/>
        </p:nvSpPr>
        <p:spPr>
          <a:xfrm>
            <a:off x="2681907" y="3108959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0F17F-2B53-9201-7AFB-4867E43CE8A3}"/>
              </a:ext>
            </a:extLst>
          </p:cNvPr>
          <p:cNvSpPr/>
          <p:nvPr/>
        </p:nvSpPr>
        <p:spPr>
          <a:xfrm rot="17287259">
            <a:off x="3037835" y="426497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9F10C-EBE8-40BB-C53F-9859DE796647}"/>
              </a:ext>
            </a:extLst>
          </p:cNvPr>
          <p:cNvSpPr/>
          <p:nvPr/>
        </p:nvSpPr>
        <p:spPr>
          <a:xfrm>
            <a:off x="2690616" y="423013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81D16-25B8-FB82-6C7F-7436BB4EB7ED}"/>
              </a:ext>
            </a:extLst>
          </p:cNvPr>
          <p:cNvSpPr/>
          <p:nvPr/>
        </p:nvSpPr>
        <p:spPr>
          <a:xfrm>
            <a:off x="5685577" y="422865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4C1DCF-C407-3936-1F03-B64C211623EB}"/>
              </a:ext>
            </a:extLst>
          </p:cNvPr>
          <p:cNvSpPr/>
          <p:nvPr/>
        </p:nvSpPr>
        <p:spPr>
          <a:xfrm rot="5400000">
            <a:off x="4756920" y="4237363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46DA7-F279-B893-0CF8-D24E3DA80F5C}"/>
              </a:ext>
            </a:extLst>
          </p:cNvPr>
          <p:cNvSpPr/>
          <p:nvPr/>
        </p:nvSpPr>
        <p:spPr>
          <a:xfrm>
            <a:off x="7654882" y="290268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C36DA6-AEB3-BA5E-24A6-4F805FC6466F}"/>
              </a:ext>
            </a:extLst>
          </p:cNvPr>
          <p:cNvSpPr/>
          <p:nvPr/>
        </p:nvSpPr>
        <p:spPr>
          <a:xfrm>
            <a:off x="9386027" y="290268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59128-962A-D669-66BC-903DEF53D44F}"/>
              </a:ext>
            </a:extLst>
          </p:cNvPr>
          <p:cNvSpPr/>
          <p:nvPr/>
        </p:nvSpPr>
        <p:spPr>
          <a:xfrm>
            <a:off x="8606504" y="414962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05FD40-9BEE-BE75-69E5-99CDE409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03" y="226463"/>
            <a:ext cx="3828183" cy="16560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D5CBB1-ADED-0444-A3E7-C8AF628DE8F1}"/>
              </a:ext>
            </a:extLst>
          </p:cNvPr>
          <p:cNvSpPr/>
          <p:nvPr/>
        </p:nvSpPr>
        <p:spPr>
          <a:xfrm rot="316280">
            <a:off x="5782911" y="957961"/>
            <a:ext cx="781557" cy="5426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A3BA5-92F4-1ABA-F4B5-4D068D3C087C}"/>
              </a:ext>
            </a:extLst>
          </p:cNvPr>
          <p:cNvSpPr txBox="1"/>
          <p:nvPr/>
        </p:nvSpPr>
        <p:spPr>
          <a:xfrm rot="310734">
            <a:off x="5739399" y="1066102"/>
            <a:ext cx="96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gency FB" panose="020B0503020202020204" pitchFamily="34" charset="0"/>
              </a:rPr>
              <a:t>H e l p   U r a z</a:t>
            </a:r>
          </a:p>
        </p:txBody>
      </p:sp>
    </p:spTree>
    <p:extLst>
      <p:ext uri="{BB962C8B-B14F-4D97-AF65-F5344CB8AC3E}">
        <p14:creationId xmlns:p14="http://schemas.microsoft.com/office/powerpoint/2010/main" val="2026958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AB142-3CCD-8EBE-8035-E0E72DFC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23" y="459553"/>
            <a:ext cx="7568682" cy="1168172"/>
          </a:xfrm>
        </p:spPr>
        <p:txBody>
          <a:bodyPr anchor="ctr">
            <a:normAutofit/>
          </a:bodyPr>
          <a:lstStyle/>
          <a:p>
            <a:r>
              <a:rPr lang="en-GB" dirty="0"/>
              <a:t>Ternary relationship sets.</a:t>
            </a:r>
          </a:p>
        </p:txBody>
      </p:sp>
      <p:pic>
        <p:nvPicPr>
          <p:cNvPr id="1030" name="Picture 6" descr="Ternary Relationship - an overview | ScienceDirect Topics">
            <a:extLst>
              <a:ext uri="{FF2B5EF4-FFF2-40B4-BE49-F238E27FC236}">
                <a16:creationId xmlns:a16="http://schemas.microsoft.com/office/drawing/2014/main" id="{0F9F40A8-9B00-C300-7068-D38528C4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825" y="2414236"/>
            <a:ext cx="8400349" cy="30697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FA8EE-3AB6-94F3-AFF3-720EBAD2C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998E55D-8E2A-4AFE-A61C-B5DBBB7761E7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6CB7E-B618-3E2F-0BF5-2C2E4F8F5759}"/>
              </a:ext>
            </a:extLst>
          </p:cNvPr>
          <p:cNvSpPr/>
          <p:nvPr/>
        </p:nvSpPr>
        <p:spPr>
          <a:xfrm>
            <a:off x="3426489" y="1826027"/>
            <a:ext cx="585719" cy="97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F6270-602D-2E9E-236C-94D6915B12CC}"/>
              </a:ext>
            </a:extLst>
          </p:cNvPr>
          <p:cNvSpPr/>
          <p:nvPr/>
        </p:nvSpPr>
        <p:spPr>
          <a:xfrm>
            <a:off x="2681907" y="3108959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0F17F-2B53-9201-7AFB-4867E43CE8A3}"/>
              </a:ext>
            </a:extLst>
          </p:cNvPr>
          <p:cNvSpPr/>
          <p:nvPr/>
        </p:nvSpPr>
        <p:spPr>
          <a:xfrm rot="17287259">
            <a:off x="3037835" y="426497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9F10C-EBE8-40BB-C53F-9859DE796647}"/>
              </a:ext>
            </a:extLst>
          </p:cNvPr>
          <p:cNvSpPr/>
          <p:nvPr/>
        </p:nvSpPr>
        <p:spPr>
          <a:xfrm>
            <a:off x="2690616" y="423013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81D16-25B8-FB82-6C7F-7436BB4EB7ED}"/>
              </a:ext>
            </a:extLst>
          </p:cNvPr>
          <p:cNvSpPr/>
          <p:nvPr/>
        </p:nvSpPr>
        <p:spPr>
          <a:xfrm>
            <a:off x="5685577" y="422865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4C1DCF-C407-3936-1F03-B64C211623EB}"/>
              </a:ext>
            </a:extLst>
          </p:cNvPr>
          <p:cNvSpPr/>
          <p:nvPr/>
        </p:nvSpPr>
        <p:spPr>
          <a:xfrm rot="5400000">
            <a:off x="4756920" y="4237363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46DA7-F279-B893-0CF8-D24E3DA80F5C}"/>
              </a:ext>
            </a:extLst>
          </p:cNvPr>
          <p:cNvSpPr/>
          <p:nvPr/>
        </p:nvSpPr>
        <p:spPr>
          <a:xfrm>
            <a:off x="7654882" y="290268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C36DA6-AEB3-BA5E-24A6-4F805FC6466F}"/>
              </a:ext>
            </a:extLst>
          </p:cNvPr>
          <p:cNvSpPr/>
          <p:nvPr/>
        </p:nvSpPr>
        <p:spPr>
          <a:xfrm>
            <a:off x="9386027" y="2902681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59128-962A-D669-66BC-903DEF53D44F}"/>
              </a:ext>
            </a:extLst>
          </p:cNvPr>
          <p:cNvSpPr/>
          <p:nvPr/>
        </p:nvSpPr>
        <p:spPr>
          <a:xfrm>
            <a:off x="8606504" y="4149624"/>
            <a:ext cx="585719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05FD40-9BEE-BE75-69E5-99CDE409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03" y="226463"/>
            <a:ext cx="3828183" cy="16560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D5CBB1-ADED-0444-A3E7-C8AF628DE8F1}"/>
              </a:ext>
            </a:extLst>
          </p:cNvPr>
          <p:cNvSpPr/>
          <p:nvPr/>
        </p:nvSpPr>
        <p:spPr>
          <a:xfrm rot="316280">
            <a:off x="5782911" y="957961"/>
            <a:ext cx="781557" cy="5426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A3BA5-92F4-1ABA-F4B5-4D068D3C087C}"/>
              </a:ext>
            </a:extLst>
          </p:cNvPr>
          <p:cNvSpPr txBox="1"/>
          <p:nvPr/>
        </p:nvSpPr>
        <p:spPr>
          <a:xfrm rot="310734">
            <a:off x="5739399" y="1066102"/>
            <a:ext cx="96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gency FB" panose="020B0503020202020204" pitchFamily="34" charset="0"/>
              </a:rPr>
              <a:t>H e l p   U r a z</a:t>
            </a:r>
          </a:p>
        </p:txBody>
      </p:sp>
    </p:spTree>
    <p:extLst>
      <p:ext uri="{BB962C8B-B14F-4D97-AF65-F5344CB8AC3E}">
        <p14:creationId xmlns:p14="http://schemas.microsoft.com/office/powerpoint/2010/main" val="298792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may have relationships among the entities that belong to the same entity set </a:t>
            </a:r>
          </a:p>
          <a:p>
            <a:r>
              <a:rPr lang="en-US" sz="1800" dirty="0"/>
              <a:t>each entity has a role in such a relationship</a:t>
            </a:r>
          </a:p>
          <a:p>
            <a:pPr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5334000" y="32004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       Jedi</a:t>
            </a:r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7239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 err="1"/>
              <a:t>Jname</a:t>
            </a:r>
            <a:endParaRPr lang="en-US" sz="1600" dirty="0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4191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 err="1"/>
              <a:t>JId</a:t>
            </a:r>
            <a:endParaRPr lang="en-US" sz="1600" u="sng" dirty="0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51054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5334000" y="4572000"/>
            <a:ext cx="14478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Teaches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6781800" y="3429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67818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53340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2208213" y="4005264"/>
            <a:ext cx="2303462" cy="2592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2640014" y="5013326"/>
            <a:ext cx="503237" cy="5762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1611314" y="3802063"/>
            <a:ext cx="10943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Character</a:t>
            </a:r>
          </a:p>
        </p:txBody>
      </p:sp>
      <p:sp>
        <p:nvSpPr>
          <p:cNvPr id="17425" name="Oval 17"/>
          <p:cNvSpPr>
            <a:spLocks noChangeArrowheads="1"/>
          </p:cNvSpPr>
          <p:nvPr/>
        </p:nvSpPr>
        <p:spPr bwMode="auto">
          <a:xfrm>
            <a:off x="3287714" y="5589588"/>
            <a:ext cx="503237" cy="5762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3503614" y="4581526"/>
            <a:ext cx="503237" cy="576263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pic>
        <p:nvPicPr>
          <p:cNvPr id="3074" name="Picture 2" descr="Cover Story: Star Wars: The Last Jedi, the Definitive Preview | Vanity Fair">
            <a:extLst>
              <a:ext uri="{FF2B5EF4-FFF2-40B4-BE49-F238E27FC236}">
                <a16:creationId xmlns:a16="http://schemas.microsoft.com/office/drawing/2014/main" id="{06A38706-9864-E9C8-A24E-FBA96F6BF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3384" r="49500"/>
          <a:stretch/>
        </p:blipFill>
        <p:spPr bwMode="auto">
          <a:xfrm>
            <a:off x="8992361" y="3200400"/>
            <a:ext cx="2876268" cy="27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42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may have relationships among the entities that belong to the same entity set </a:t>
            </a:r>
          </a:p>
          <a:p>
            <a:r>
              <a:rPr lang="en-US" sz="1800" b="1" dirty="0"/>
              <a:t>each entity has a role in such a relationship.</a:t>
            </a:r>
          </a:p>
          <a:p>
            <a:pPr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5334000" y="32004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       Jedi</a:t>
            </a:r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7239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 err="1"/>
              <a:t>Jname</a:t>
            </a:r>
            <a:endParaRPr lang="en-US" sz="1600" dirty="0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4191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 err="1"/>
              <a:t>JId</a:t>
            </a:r>
            <a:endParaRPr lang="en-US" sz="1600" u="sng" dirty="0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51054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5334000" y="4572000"/>
            <a:ext cx="14478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Teaches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6781800" y="3429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67818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53340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2208213" y="4005264"/>
            <a:ext cx="2303462" cy="2592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2640014" y="5013326"/>
            <a:ext cx="503237" cy="5762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1611314" y="3802063"/>
            <a:ext cx="10943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Character</a:t>
            </a:r>
          </a:p>
        </p:txBody>
      </p:sp>
      <p:sp>
        <p:nvSpPr>
          <p:cNvPr id="17425" name="Oval 17"/>
          <p:cNvSpPr>
            <a:spLocks noChangeArrowheads="1"/>
          </p:cNvSpPr>
          <p:nvPr/>
        </p:nvSpPr>
        <p:spPr bwMode="auto">
          <a:xfrm>
            <a:off x="3287714" y="5589588"/>
            <a:ext cx="503237" cy="5762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3503614" y="4581526"/>
            <a:ext cx="503237" cy="576263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ACED1308-E392-701D-8FA0-11DE6251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4038601"/>
            <a:ext cx="836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master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52C29E01-AA80-233C-4E06-ADFF0C32A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911" y="4047678"/>
            <a:ext cx="1194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apprentice</a:t>
            </a:r>
          </a:p>
        </p:txBody>
      </p:sp>
      <p:pic>
        <p:nvPicPr>
          <p:cNvPr id="3074" name="Picture 2" descr="Cover Story: Star Wars: The Last Jedi, the Definitive Preview | Vanity Fair">
            <a:extLst>
              <a:ext uri="{FF2B5EF4-FFF2-40B4-BE49-F238E27FC236}">
                <a16:creationId xmlns:a16="http://schemas.microsoft.com/office/drawing/2014/main" id="{06A38706-9864-E9C8-A24E-FBA96F6BF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3384" r="49500"/>
          <a:stretch/>
        </p:blipFill>
        <p:spPr bwMode="auto">
          <a:xfrm>
            <a:off x="8992361" y="3200400"/>
            <a:ext cx="2876268" cy="27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53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3773" y="1972178"/>
            <a:ext cx="9808029" cy="3862971"/>
          </a:xfrm>
        </p:spPr>
        <p:txBody>
          <a:bodyPr/>
          <a:lstStyle/>
          <a:p>
            <a:r>
              <a:rPr lang="en-US" sz="1800" dirty="0"/>
              <a:t>We may have relationships among the entities that belong to the same entity set </a:t>
            </a:r>
          </a:p>
          <a:p>
            <a:r>
              <a:rPr lang="en-US" sz="1800" dirty="0"/>
              <a:t>each entity has a role in such a relationship.</a:t>
            </a:r>
          </a:p>
          <a:p>
            <a:r>
              <a:rPr lang="en-US" sz="1800" b="1" dirty="0"/>
              <a:t>What is the degree of the following relationship set (unary, binary, or ternary)?</a:t>
            </a:r>
          </a:p>
          <a:p>
            <a:endParaRPr lang="en-US" sz="1800" b="1" dirty="0"/>
          </a:p>
          <a:p>
            <a:pPr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5334000" y="32004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       Jedi</a:t>
            </a:r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7239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 err="1"/>
              <a:t>Jname</a:t>
            </a:r>
            <a:endParaRPr lang="en-US" sz="1600" dirty="0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4191000" y="320040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 err="1"/>
              <a:t>JId</a:t>
            </a:r>
            <a:endParaRPr lang="en-US" sz="1600" u="sng" dirty="0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51054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5334000" y="4572000"/>
            <a:ext cx="1447800" cy="7620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Teaches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6781800" y="3429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67818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5334000" y="3733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2208213" y="4005264"/>
            <a:ext cx="2303462" cy="2592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2640014" y="5013326"/>
            <a:ext cx="503237" cy="5762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1611314" y="3802063"/>
            <a:ext cx="10943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Character</a:t>
            </a:r>
          </a:p>
        </p:txBody>
      </p:sp>
      <p:sp>
        <p:nvSpPr>
          <p:cNvPr id="17425" name="Oval 17"/>
          <p:cNvSpPr>
            <a:spLocks noChangeArrowheads="1"/>
          </p:cNvSpPr>
          <p:nvPr/>
        </p:nvSpPr>
        <p:spPr bwMode="auto">
          <a:xfrm>
            <a:off x="3287714" y="5589588"/>
            <a:ext cx="503237" cy="57626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3503614" y="4581526"/>
            <a:ext cx="503237" cy="576263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ACED1308-E392-701D-8FA0-11DE6251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4038601"/>
            <a:ext cx="836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master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52C29E01-AA80-233C-4E06-ADFF0C32A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911" y="4047678"/>
            <a:ext cx="1194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apprentice</a:t>
            </a:r>
          </a:p>
        </p:txBody>
      </p:sp>
      <p:pic>
        <p:nvPicPr>
          <p:cNvPr id="3074" name="Picture 2" descr="Cover Story: Star Wars: The Last Jedi, the Definitive Preview | Vanity Fair">
            <a:extLst>
              <a:ext uri="{FF2B5EF4-FFF2-40B4-BE49-F238E27FC236}">
                <a16:creationId xmlns:a16="http://schemas.microsoft.com/office/drawing/2014/main" id="{06A38706-9864-E9C8-A24E-FBA96F6BF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3384" r="49500"/>
          <a:stretch/>
        </p:blipFill>
        <p:spPr bwMode="auto">
          <a:xfrm>
            <a:off x="8992361" y="3200400"/>
            <a:ext cx="2876268" cy="27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590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68980DD-BDEB-10B8-5716-777E5D54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377" y="307848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Family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30437FE0-416C-43F9-237A-A2334D7AB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29B168A3-B99F-15D0-5E2A-F5915ED1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/>
              <a:t>fid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C60AED79-0951-8C4B-5A44-61C9FF5AF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777" y="330708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22C010FE-ECC9-7AA6-9DFA-69A5AE05E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2177" y="33070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364377" y="307848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Family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269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1221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/>
              <a:t>fid</a:t>
            </a: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135777" y="330708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2326277" y="4297680"/>
            <a:ext cx="1447800" cy="9906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Parent</a:t>
            </a:r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812177" y="33070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8121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23643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364377" y="307848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Family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269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1221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/>
              <a:t>fid</a:t>
            </a: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135777" y="330708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2326277" y="4297680"/>
            <a:ext cx="1447800" cy="9906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Parent</a:t>
            </a:r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812177" y="33070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8121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23643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A9065725-CFB6-1F9C-F15B-7AD081003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649" y="3992881"/>
            <a:ext cx="78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Father</a:t>
            </a:r>
          </a:p>
        </p:txBody>
      </p:sp>
    </p:spTree>
    <p:extLst>
      <p:ext uri="{BB962C8B-B14F-4D97-AF65-F5344CB8AC3E}">
        <p14:creationId xmlns:p14="http://schemas.microsoft.com/office/powerpoint/2010/main" val="3338966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364377" y="307848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Family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269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1221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/>
              <a:t>fid</a:t>
            </a: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135777" y="330708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2326277" y="4297680"/>
            <a:ext cx="1447800" cy="9906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Parent</a:t>
            </a:r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812177" y="33070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8121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23643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A9065725-CFB6-1F9C-F15B-7AD081003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649" y="3992881"/>
            <a:ext cx="78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Father</a:t>
            </a: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3A2F0FBF-ED9E-AB7A-5BB2-D7D63CEFF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389" y="3928348"/>
            <a:ext cx="10584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Daughter</a:t>
            </a:r>
          </a:p>
        </p:txBody>
      </p:sp>
    </p:spTree>
    <p:extLst>
      <p:ext uri="{BB962C8B-B14F-4D97-AF65-F5344CB8AC3E}">
        <p14:creationId xmlns:p14="http://schemas.microsoft.com/office/powerpoint/2010/main" val="391136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05045-0415-6D39-4222-C897391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source of data: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8319-1B38-6383-75AC-BA645858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Online Media 6" title="The EVE Online Experience - Play For Free (Trailer)">
            <a:hlinkClick r:id="" action="ppaction://media"/>
            <a:extLst>
              <a:ext uri="{FF2B5EF4-FFF2-40B4-BE49-F238E27FC236}">
                <a16:creationId xmlns:a16="http://schemas.microsoft.com/office/drawing/2014/main" id="{A634B6DC-02AC-08F4-6135-4863856C111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1818" y="1271268"/>
            <a:ext cx="9537221" cy="538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2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364377" y="307848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Family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269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/>
              <a:t>name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1221377" y="3078480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u="sng" dirty="0"/>
              <a:t>fid</a:t>
            </a: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135777" y="330708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2326277" y="4297680"/>
            <a:ext cx="1447800" cy="9906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/>
              <a:t>Parent</a:t>
            </a:r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812177" y="33070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8121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2364377" y="361188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A9065725-CFB6-1F9C-F15B-7AD081003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649" y="3992881"/>
            <a:ext cx="78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Father</a:t>
            </a: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3A2F0FBF-ED9E-AB7A-5BB2-D7D63CEFF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389" y="3928348"/>
            <a:ext cx="10584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/>
              <a:t>Daughter</a:t>
            </a:r>
          </a:p>
        </p:txBody>
      </p:sp>
      <p:pic>
        <p:nvPicPr>
          <p:cNvPr id="4" name="Picture 2" descr="Marvel Reveals Why Thanos Saved Gamora Instead Of Killing Her As A Child">
            <a:extLst>
              <a:ext uri="{FF2B5EF4-FFF2-40B4-BE49-F238E27FC236}">
                <a16:creationId xmlns:a16="http://schemas.microsoft.com/office/drawing/2014/main" id="{1D2C3E3F-9294-8BC7-465C-7B0C056D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34" y="1430655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4DC2D653-FB39-91B4-0833-C7D8811E3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429"/>
              </p:ext>
            </p:extLst>
          </p:nvPr>
        </p:nvGraphicFramePr>
        <p:xfrm>
          <a:off x="814674" y="1527303"/>
          <a:ext cx="4053254" cy="122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35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1751902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06038">
                <a:tc>
                  <a:txBody>
                    <a:bodyPr/>
                    <a:lstStyle/>
                    <a:p>
                      <a:r>
                        <a:rPr lang="en-GB" sz="1400" dirty="0"/>
                        <a:t>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Mr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r>
                        <a:rPr lang="en-GB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Thomas Shelby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Roby Shelby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r>
                        <a:rPr lang="en-GB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Gamora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17BE1B-A5E4-CF89-F5A0-21760C6B41B2}"/>
              </a:ext>
            </a:extLst>
          </p:cNvPr>
          <p:cNvSpPr txBox="1"/>
          <p:nvPr/>
        </p:nvSpPr>
        <p:spPr>
          <a:xfrm>
            <a:off x="2658598" y="5043056"/>
            <a:ext cx="1257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0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716585"/>
          </a:xfrm>
        </p:spPr>
        <p:txBody>
          <a:bodyPr/>
          <a:lstStyle/>
          <a:p>
            <a:r>
              <a:rPr lang="en-GB"/>
              <a:t>Key concepts of ER: Cardinalities.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9646" y="6276939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71</a:t>
            </a:fld>
            <a:endParaRPr lang="en-GB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9C82A3F-3F5A-DDD6-5082-51295879E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555806"/>
              </p:ext>
            </p:extLst>
          </p:nvPr>
        </p:nvGraphicFramePr>
        <p:xfrm>
          <a:off x="551092" y="3366717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4E9CFC8-84DF-AAD3-34E2-66E492C49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82745"/>
              </p:ext>
            </p:extLst>
          </p:nvPr>
        </p:nvGraphicFramePr>
        <p:xfrm>
          <a:off x="7581922" y="3347894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3FC58-01A7-87E4-08AE-77724DFE5E4F}"/>
              </a:ext>
            </a:extLst>
          </p:cNvPr>
          <p:cNvSpPr txBox="1"/>
          <p:nvPr/>
        </p:nvSpPr>
        <p:spPr>
          <a:xfrm>
            <a:off x="1284022" y="1886316"/>
            <a:ext cx="961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OK URAZ! We get it! The relationship set is a diamond. What is a relation? What is going on between tables?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A6086-47AC-2E91-90BC-F4E36F4341EF}"/>
              </a:ext>
            </a:extLst>
          </p:cNvPr>
          <p:cNvSpPr txBox="1"/>
          <p:nvPr/>
        </p:nvSpPr>
        <p:spPr>
          <a:xfrm>
            <a:off x="420854" y="5049509"/>
            <a:ext cx="10031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Given an entity (E) from one entity set, what is the relation of this entity with the entities in the other entity sets?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more than one mechanic repair BMW 3.21?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Tom repair more than one type of car?</a:t>
            </a:r>
          </a:p>
          <a:p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716585"/>
          </a:xfrm>
        </p:spPr>
        <p:txBody>
          <a:bodyPr/>
          <a:lstStyle/>
          <a:p>
            <a:r>
              <a:rPr lang="en-GB"/>
              <a:t>Key concepts of ER: Cardinalities.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9646" y="6276939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72</a:t>
            </a:fld>
            <a:endParaRPr lang="en-GB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9C82A3F-3F5A-DDD6-5082-51295879E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732673"/>
              </p:ext>
            </p:extLst>
          </p:nvPr>
        </p:nvGraphicFramePr>
        <p:xfrm>
          <a:off x="730912" y="2069723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4E9CFC8-84DF-AAD3-34E2-66E492C49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55860"/>
              </p:ext>
            </p:extLst>
          </p:nvPr>
        </p:nvGraphicFramePr>
        <p:xfrm>
          <a:off x="7086152" y="2069723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5" name="Freeform 6">
            <a:extLst>
              <a:ext uri="{FF2B5EF4-FFF2-40B4-BE49-F238E27FC236}">
                <a16:creationId xmlns:a16="http://schemas.microsoft.com/office/drawing/2014/main" id="{7CE83666-A9F1-4955-32E5-47E219BB3E50}"/>
              </a:ext>
            </a:extLst>
          </p:cNvPr>
          <p:cNvSpPr>
            <a:spLocks/>
          </p:cNvSpPr>
          <p:nvPr/>
        </p:nvSpPr>
        <p:spPr bwMode="auto">
          <a:xfrm>
            <a:off x="7086152" y="3698167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98A0C4A-0745-0131-92EC-0D2D2BC8FFFE}"/>
              </a:ext>
            </a:extLst>
          </p:cNvPr>
          <p:cNvSpPr>
            <a:spLocks/>
          </p:cNvSpPr>
          <p:nvPr/>
        </p:nvSpPr>
        <p:spPr bwMode="auto">
          <a:xfrm>
            <a:off x="4539404" y="3698167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Oval 58">
            <a:extLst>
              <a:ext uri="{FF2B5EF4-FFF2-40B4-BE49-F238E27FC236}">
                <a16:creationId xmlns:a16="http://schemas.microsoft.com/office/drawing/2014/main" id="{F2B357CD-FA04-168D-659D-F6728FD5C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828" y="4001379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2" name="Oval 59">
            <a:extLst>
              <a:ext uri="{FF2B5EF4-FFF2-40B4-BE49-F238E27FC236}">
                <a16:creationId xmlns:a16="http://schemas.microsoft.com/office/drawing/2014/main" id="{7B3036DB-16CD-D938-217F-914FBB43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828" y="4377617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4" name="Oval 62">
            <a:extLst>
              <a:ext uri="{FF2B5EF4-FFF2-40B4-BE49-F238E27FC236}">
                <a16:creationId xmlns:a16="http://schemas.microsoft.com/office/drawing/2014/main" id="{F8299C6C-603B-AC4C-8660-4F2DDC77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828" y="5482517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3" name="Oval 58">
            <a:extLst>
              <a:ext uri="{FF2B5EF4-FFF2-40B4-BE49-F238E27FC236}">
                <a16:creationId xmlns:a16="http://schemas.microsoft.com/office/drawing/2014/main" id="{91A48C3B-827E-CBC6-D00D-3C311301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565" y="408174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4" name="Oval 59">
            <a:extLst>
              <a:ext uri="{FF2B5EF4-FFF2-40B4-BE49-F238E27FC236}">
                <a16:creationId xmlns:a16="http://schemas.microsoft.com/office/drawing/2014/main" id="{02C66928-62B5-3C67-FFA9-A3700F7C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565" y="445797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5" name="Oval 62">
            <a:extLst>
              <a:ext uri="{FF2B5EF4-FFF2-40B4-BE49-F238E27FC236}">
                <a16:creationId xmlns:a16="http://schemas.microsoft.com/office/drawing/2014/main" id="{A960D110-FF71-5884-7669-20494400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565" y="556287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1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  <p:bldP spid="23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486" name="Freeform 6"/>
          <p:cNvSpPr>
            <a:spLocks/>
          </p:cNvSpPr>
          <p:nvPr/>
        </p:nvSpPr>
        <p:spPr bwMode="auto">
          <a:xfrm>
            <a:off x="1627958" y="3487740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1" name="Freeform 11"/>
          <p:cNvSpPr>
            <a:spLocks/>
          </p:cNvSpPr>
          <p:nvPr/>
        </p:nvSpPr>
        <p:spPr bwMode="auto">
          <a:xfrm>
            <a:off x="985022" y="3495678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1081858" y="5672140"/>
            <a:ext cx="7421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1-to-1</a:t>
            </a: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1169171" y="3840165"/>
            <a:ext cx="609600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1150122" y="4200527"/>
            <a:ext cx="649287" cy="127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1124722" y="4708527"/>
            <a:ext cx="649287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1083446" y="379889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1083446" y="41751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41" name="Oval 61"/>
          <p:cNvSpPr>
            <a:spLocks noChangeArrowheads="1"/>
          </p:cNvSpPr>
          <p:nvPr/>
        </p:nvSpPr>
        <p:spPr bwMode="auto">
          <a:xfrm>
            <a:off x="1083446" y="49117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42" name="Oval 62"/>
          <p:cNvSpPr>
            <a:spLocks noChangeArrowheads="1"/>
          </p:cNvSpPr>
          <p:nvPr/>
        </p:nvSpPr>
        <p:spPr bwMode="auto">
          <a:xfrm>
            <a:off x="1083446" y="52800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0561" name="Group 81"/>
          <p:cNvGrpSpPr>
            <a:grpSpLocks/>
          </p:cNvGrpSpPr>
          <p:nvPr/>
        </p:nvGrpSpPr>
        <p:grpSpPr bwMode="auto">
          <a:xfrm>
            <a:off x="1737496" y="3878264"/>
            <a:ext cx="87312" cy="1295400"/>
            <a:chOff x="2433" y="2302"/>
            <a:chExt cx="55" cy="816"/>
          </a:xfrm>
        </p:grpSpPr>
        <p:sp>
          <p:nvSpPr>
            <p:cNvPr id="20562" name="Oval 82"/>
            <p:cNvSpPr>
              <a:spLocks noChangeArrowheads="1"/>
            </p:cNvSpPr>
            <p:nvPr/>
          </p:nvSpPr>
          <p:spPr bwMode="auto">
            <a:xfrm>
              <a:off x="2433" y="23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3" name="Oval 83"/>
            <p:cNvSpPr>
              <a:spLocks noChangeArrowheads="1"/>
            </p:cNvSpPr>
            <p:nvPr/>
          </p:nvSpPr>
          <p:spPr bwMode="auto">
            <a:xfrm>
              <a:off x="2433" y="254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4" name="Oval 84"/>
            <p:cNvSpPr>
              <a:spLocks noChangeArrowheads="1"/>
            </p:cNvSpPr>
            <p:nvPr/>
          </p:nvSpPr>
          <p:spPr bwMode="auto">
            <a:xfrm>
              <a:off x="2433" y="28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5" name="Oval 85"/>
            <p:cNvSpPr>
              <a:spLocks noChangeArrowheads="1"/>
            </p:cNvSpPr>
            <p:nvPr/>
          </p:nvSpPr>
          <p:spPr bwMode="auto">
            <a:xfrm>
              <a:off x="2433" y="305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E9E897-7994-58EB-5B5F-D2901A16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34" y="533400"/>
            <a:ext cx="7568682" cy="115884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Mapping cardinalities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GB" dirty="0"/>
          </a:p>
        </p:txBody>
      </p:sp>
      <p:sp>
        <p:nvSpPr>
          <p:cNvPr id="20592" name="Rectangle 1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25350" y="1901825"/>
            <a:ext cx="8614954" cy="1166814"/>
          </a:xfrm>
        </p:spPr>
        <p:txBody>
          <a:bodyPr>
            <a:normAutofit/>
          </a:bodyPr>
          <a:lstStyle/>
          <a:p>
            <a:r>
              <a:rPr lang="en-US" sz="2000" dirty="0"/>
              <a:t>Recall: Relating two or more entity sets requires the designer to set </a:t>
            </a:r>
            <a:r>
              <a:rPr lang="en-US" sz="2000" b="1" dirty="0"/>
              <a:t>a mapping</a:t>
            </a:r>
            <a:r>
              <a:rPr lang="en-US" sz="2000" dirty="0"/>
              <a:t> </a:t>
            </a:r>
            <a:r>
              <a:rPr lang="en-US" sz="2000" b="1" dirty="0"/>
              <a:t>between</a:t>
            </a:r>
            <a:r>
              <a:rPr lang="en-US" sz="2000" dirty="0"/>
              <a:t> </a:t>
            </a:r>
            <a:r>
              <a:rPr lang="en-US" sz="2000" b="1" dirty="0"/>
              <a:t>the entities belonging the Entity Sets under Relation.</a:t>
            </a:r>
          </a:p>
          <a:p>
            <a:r>
              <a:rPr lang="en-US" sz="2000" dirty="0"/>
              <a:t>One-to-One relationship </a:t>
            </a:r>
            <a:r>
              <a:rPr lang="en-US" sz="1800" dirty="0"/>
              <a:t>(ex: marriage relationship set between husbands and wives)</a:t>
            </a:r>
            <a:endParaRPr lang="en-US" sz="2000" dirty="0"/>
          </a:p>
        </p:txBody>
      </p:sp>
      <p:sp>
        <p:nvSpPr>
          <p:cNvPr id="2" name="Line 20">
            <a:extLst>
              <a:ext uri="{FF2B5EF4-FFF2-40B4-BE49-F238E27FC236}">
                <a16:creationId xmlns:a16="http://schemas.microsoft.com/office/drawing/2014/main" id="{7D62DA42-4C08-A863-51FE-99802FC4C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723" y="4951415"/>
            <a:ext cx="612774" cy="16351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001D8-6BF3-FD37-05D3-387E840B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08" y="3768089"/>
            <a:ext cx="4182218" cy="1511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304C4-3E85-D1B5-F519-E7994353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0" y="3768089"/>
            <a:ext cx="3804234" cy="15119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1768C4-81D5-C7F0-295E-5EA67B3508FE}"/>
              </a:ext>
            </a:extLst>
          </p:cNvPr>
          <p:cNvGrpSpPr/>
          <p:nvPr/>
        </p:nvGrpSpPr>
        <p:grpSpPr>
          <a:xfrm>
            <a:off x="6017856" y="4253126"/>
            <a:ext cx="1528115" cy="1087057"/>
            <a:chOff x="6017856" y="4253126"/>
            <a:chExt cx="1528115" cy="1087057"/>
          </a:xfrm>
        </p:grpSpPr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5B53E16E-8C03-9D45-3042-C7395B736803}"/>
                </a:ext>
              </a:extLst>
            </p:cNvPr>
            <p:cNvSpPr/>
            <p:nvPr/>
          </p:nvSpPr>
          <p:spPr>
            <a:xfrm rot="20857161">
              <a:off x="6037970" y="4391728"/>
              <a:ext cx="1485900" cy="2557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AC096-C53F-5F40-EAD7-E1F5C9DA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12262">
              <a:off x="6070611" y="4253126"/>
              <a:ext cx="1475360" cy="542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D8395-A12A-4E90-037E-C2AFEA19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35918">
              <a:off x="6017856" y="4797592"/>
              <a:ext cx="1475360" cy="542591"/>
            </a:xfrm>
            <a:prstGeom prst="rect">
              <a:avLst/>
            </a:prstGeom>
          </p:spPr>
        </p:pic>
      </p:grpSp>
      <p:sp>
        <p:nvSpPr>
          <p:cNvPr id="12" name="Rectangle 112">
            <a:extLst>
              <a:ext uri="{FF2B5EF4-FFF2-40B4-BE49-F238E27FC236}">
                <a16:creationId xmlns:a16="http://schemas.microsoft.com/office/drawing/2014/main" id="{43A93A0F-C2C2-6CB3-F7A5-ECF33934244B}"/>
              </a:ext>
            </a:extLst>
          </p:cNvPr>
          <p:cNvSpPr txBox="1">
            <a:spLocks noChangeArrowheads="1"/>
          </p:cNvSpPr>
          <p:nvPr/>
        </p:nvSpPr>
        <p:spPr>
          <a:xfrm>
            <a:off x="2667000" y="5384803"/>
            <a:ext cx="7598943" cy="147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Relationship sets are created while creating tables in the relationship.</a:t>
            </a:r>
          </a:p>
          <a:p>
            <a:r>
              <a:rPr lang="en-US" sz="2000" dirty="0"/>
              <a:t>This sometimes leads to new tables (as in this case) or leads to the addition of new attributes in the tables in the relationship (you will see)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0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animBg="1"/>
      <p:bldP spid="20491" grpId="0" animBg="1"/>
      <p:bldP spid="20495" grpId="0"/>
      <p:bldP spid="20498" grpId="0" animBg="1"/>
      <p:bldP spid="20499" grpId="0" animBg="1"/>
      <p:bldP spid="20500" grpId="0" animBg="1"/>
      <p:bldP spid="20538" grpId="0" animBg="1"/>
      <p:bldP spid="20539" grpId="0" animBg="1"/>
      <p:bldP spid="20541" grpId="0" animBg="1"/>
      <p:bldP spid="20542" grpId="0" animBg="1"/>
      <p:bldP spid="2" grpId="0" animBg="1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486" name="Freeform 6"/>
          <p:cNvSpPr>
            <a:spLocks/>
          </p:cNvSpPr>
          <p:nvPr/>
        </p:nvSpPr>
        <p:spPr bwMode="auto">
          <a:xfrm>
            <a:off x="1627958" y="3487740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1" name="Freeform 11"/>
          <p:cNvSpPr>
            <a:spLocks/>
          </p:cNvSpPr>
          <p:nvPr/>
        </p:nvSpPr>
        <p:spPr bwMode="auto">
          <a:xfrm>
            <a:off x="985022" y="3495678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1081858" y="5672140"/>
            <a:ext cx="7421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1-to-1</a:t>
            </a: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1169171" y="3840165"/>
            <a:ext cx="609600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1150122" y="4200527"/>
            <a:ext cx="649287" cy="127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1124722" y="4708527"/>
            <a:ext cx="649287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1083446" y="379889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1083446" y="41751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41" name="Oval 61"/>
          <p:cNvSpPr>
            <a:spLocks noChangeArrowheads="1"/>
          </p:cNvSpPr>
          <p:nvPr/>
        </p:nvSpPr>
        <p:spPr bwMode="auto">
          <a:xfrm>
            <a:off x="1083446" y="49117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0542" name="Oval 62"/>
          <p:cNvSpPr>
            <a:spLocks noChangeArrowheads="1"/>
          </p:cNvSpPr>
          <p:nvPr/>
        </p:nvSpPr>
        <p:spPr bwMode="auto">
          <a:xfrm>
            <a:off x="1083446" y="5280028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0561" name="Group 81"/>
          <p:cNvGrpSpPr>
            <a:grpSpLocks/>
          </p:cNvGrpSpPr>
          <p:nvPr/>
        </p:nvGrpSpPr>
        <p:grpSpPr bwMode="auto">
          <a:xfrm>
            <a:off x="1737496" y="3878264"/>
            <a:ext cx="87312" cy="1295400"/>
            <a:chOff x="2433" y="2302"/>
            <a:chExt cx="55" cy="816"/>
          </a:xfrm>
        </p:grpSpPr>
        <p:sp>
          <p:nvSpPr>
            <p:cNvPr id="20562" name="Oval 82"/>
            <p:cNvSpPr>
              <a:spLocks noChangeArrowheads="1"/>
            </p:cNvSpPr>
            <p:nvPr/>
          </p:nvSpPr>
          <p:spPr bwMode="auto">
            <a:xfrm>
              <a:off x="2433" y="23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3" name="Oval 83"/>
            <p:cNvSpPr>
              <a:spLocks noChangeArrowheads="1"/>
            </p:cNvSpPr>
            <p:nvPr/>
          </p:nvSpPr>
          <p:spPr bwMode="auto">
            <a:xfrm>
              <a:off x="2433" y="254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4" name="Oval 84"/>
            <p:cNvSpPr>
              <a:spLocks noChangeArrowheads="1"/>
            </p:cNvSpPr>
            <p:nvPr/>
          </p:nvSpPr>
          <p:spPr bwMode="auto">
            <a:xfrm>
              <a:off x="2433" y="28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565" name="Oval 85"/>
            <p:cNvSpPr>
              <a:spLocks noChangeArrowheads="1"/>
            </p:cNvSpPr>
            <p:nvPr/>
          </p:nvSpPr>
          <p:spPr bwMode="auto">
            <a:xfrm>
              <a:off x="2433" y="305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E9E897-7994-58EB-5B5F-D2901A16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34" y="533400"/>
            <a:ext cx="7568682" cy="115884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Mapping cardinalities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GB" dirty="0"/>
          </a:p>
        </p:txBody>
      </p:sp>
      <p:sp>
        <p:nvSpPr>
          <p:cNvPr id="2" name="Line 20">
            <a:extLst>
              <a:ext uri="{FF2B5EF4-FFF2-40B4-BE49-F238E27FC236}">
                <a16:creationId xmlns:a16="http://schemas.microsoft.com/office/drawing/2014/main" id="{7D62DA42-4C08-A863-51FE-99802FC4C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723" y="4951415"/>
            <a:ext cx="612774" cy="16351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001D8-6BF3-FD37-05D3-387E840B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08" y="3768089"/>
            <a:ext cx="4182218" cy="1511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304C4-3E85-D1B5-F519-E7994353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0" y="3768089"/>
            <a:ext cx="3804234" cy="15119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1768C4-81D5-C7F0-295E-5EA67B3508FE}"/>
              </a:ext>
            </a:extLst>
          </p:cNvPr>
          <p:cNvGrpSpPr/>
          <p:nvPr/>
        </p:nvGrpSpPr>
        <p:grpSpPr>
          <a:xfrm>
            <a:off x="6017856" y="4253126"/>
            <a:ext cx="1528115" cy="1087057"/>
            <a:chOff x="6017856" y="4253126"/>
            <a:chExt cx="1528115" cy="1087057"/>
          </a:xfrm>
        </p:grpSpPr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5B53E16E-8C03-9D45-3042-C7395B736803}"/>
                </a:ext>
              </a:extLst>
            </p:cNvPr>
            <p:cNvSpPr/>
            <p:nvPr/>
          </p:nvSpPr>
          <p:spPr>
            <a:xfrm rot="20857161">
              <a:off x="6037970" y="4391728"/>
              <a:ext cx="1485900" cy="2557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AC096-C53F-5F40-EAD7-E1F5C9DA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12262">
              <a:off x="6070611" y="4253126"/>
              <a:ext cx="1475360" cy="542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D8395-A12A-4E90-037E-C2AFEA19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35918">
              <a:off x="6017856" y="4797592"/>
              <a:ext cx="1475360" cy="542591"/>
            </a:xfrm>
            <a:prstGeom prst="rect">
              <a:avLst/>
            </a:prstGeom>
          </p:spPr>
        </p:pic>
      </p:grp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E4974E57-9BE5-5CCC-63FF-8254E5649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70196"/>
              </p:ext>
            </p:extLst>
          </p:nvPr>
        </p:nvGraphicFramePr>
        <p:xfrm>
          <a:off x="9320148" y="1654610"/>
          <a:ext cx="257584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922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287922">
                  <a:extLst>
                    <a:ext uri="{9D8B030D-6E8A-4147-A177-3AD203B41FA5}">
                      <a16:colId xmlns:a16="http://schemas.microsoft.com/office/drawing/2014/main" val="2239927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39681">
                <a:tc>
                  <a:txBody>
                    <a:bodyPr/>
                    <a:lstStyle/>
                    <a:p>
                      <a:r>
                        <a:rPr lang="en-GB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Toyota..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Hyundai.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70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72B6CE-0B3C-8ADF-C38C-4F1096A4F24C}"/>
              </a:ext>
            </a:extLst>
          </p:cNvPr>
          <p:cNvSpPr txBox="1"/>
          <p:nvPr/>
        </p:nvSpPr>
        <p:spPr>
          <a:xfrm>
            <a:off x="9812215" y="3139195"/>
            <a:ext cx="174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Relationship Set</a:t>
            </a:r>
          </a:p>
        </p:txBody>
      </p:sp>
      <p:sp>
        <p:nvSpPr>
          <p:cNvPr id="12" name="Rectangle 112">
            <a:extLst>
              <a:ext uri="{FF2B5EF4-FFF2-40B4-BE49-F238E27FC236}">
                <a16:creationId xmlns:a16="http://schemas.microsoft.com/office/drawing/2014/main" id="{C1C189BE-DC45-F341-94FC-B4733760937E}"/>
              </a:ext>
            </a:extLst>
          </p:cNvPr>
          <p:cNvSpPr txBox="1">
            <a:spLocks noChangeArrowheads="1"/>
          </p:cNvSpPr>
          <p:nvPr/>
        </p:nvSpPr>
        <p:spPr>
          <a:xfrm>
            <a:off x="725350" y="1901825"/>
            <a:ext cx="8614954" cy="116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Recall: Relating two or more entity sets requires the designer to set </a:t>
            </a:r>
            <a:r>
              <a:rPr lang="en-US" sz="2000" b="1"/>
              <a:t>a mapping</a:t>
            </a:r>
            <a:r>
              <a:rPr lang="en-US" sz="2000"/>
              <a:t> </a:t>
            </a:r>
            <a:r>
              <a:rPr lang="en-US" sz="2000" b="1"/>
              <a:t>between</a:t>
            </a:r>
            <a:r>
              <a:rPr lang="en-US" sz="2000"/>
              <a:t> </a:t>
            </a:r>
            <a:r>
              <a:rPr lang="en-US" sz="2000" b="1"/>
              <a:t>the entities belonging the Entity Sets under Relation.</a:t>
            </a:r>
          </a:p>
          <a:p>
            <a:r>
              <a:rPr lang="en-US" sz="2000"/>
              <a:t>One-to-One relationship </a:t>
            </a:r>
            <a:r>
              <a:rPr lang="en-US" sz="1800"/>
              <a:t>(ex: marriage relationship set between husbands and wives)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9" name="Rectangle 7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94827" y="2143127"/>
            <a:ext cx="8382000" cy="812800"/>
          </a:xfrm>
        </p:spPr>
        <p:txBody>
          <a:bodyPr/>
          <a:lstStyle/>
          <a:p>
            <a:r>
              <a:rPr lang="en-US" sz="1800" dirty="0"/>
              <a:t>One-to-One (ex: marriage relationship set between husbands and wives)  </a:t>
            </a:r>
          </a:p>
          <a:p>
            <a:r>
              <a:rPr lang="en-US" sz="1800" dirty="0"/>
              <a:t>One-to-Many (ex?) </a:t>
            </a:r>
            <a:endParaRPr lang="en-US" sz="2000" dirty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Mapping cardinalities</a:t>
            </a:r>
          </a:p>
        </p:txBody>
      </p:sp>
      <p:sp>
        <p:nvSpPr>
          <p:cNvPr id="41990" name="Freeform 6"/>
          <p:cNvSpPr>
            <a:spLocks/>
          </p:cNvSpPr>
          <p:nvPr/>
        </p:nvSpPr>
        <p:spPr bwMode="auto">
          <a:xfrm>
            <a:off x="948636" y="3994649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994" name="Freeform 10"/>
          <p:cNvSpPr>
            <a:spLocks/>
          </p:cNvSpPr>
          <p:nvPr/>
        </p:nvSpPr>
        <p:spPr bwMode="auto">
          <a:xfrm>
            <a:off x="1590778" y="3994649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942286" y="6171111"/>
            <a:ext cx="114133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 Many</a:t>
            </a:r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1150247" y="4327124"/>
            <a:ext cx="630238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005" name="Line 21"/>
          <p:cNvSpPr>
            <a:spLocks noChangeShapeType="1"/>
          </p:cNvSpPr>
          <p:nvPr/>
        </p:nvSpPr>
        <p:spPr bwMode="auto">
          <a:xfrm>
            <a:off x="1131197" y="4708125"/>
            <a:ext cx="628650" cy="1476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1150247" y="4728761"/>
            <a:ext cx="609600" cy="9286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H="1">
            <a:off x="1097861" y="5249462"/>
            <a:ext cx="674687" cy="5889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grpSp>
        <p:nvGrpSpPr>
          <p:cNvPr id="42021" name="Group 37"/>
          <p:cNvGrpSpPr>
            <a:grpSpLocks/>
          </p:cNvGrpSpPr>
          <p:nvPr/>
        </p:nvGrpSpPr>
        <p:grpSpPr bwMode="auto">
          <a:xfrm>
            <a:off x="1083573" y="4284262"/>
            <a:ext cx="87313" cy="1585913"/>
            <a:chOff x="2968" y="2238"/>
            <a:chExt cx="55" cy="999"/>
          </a:xfrm>
        </p:grpSpPr>
        <p:sp>
          <p:nvSpPr>
            <p:cNvPr id="42022" name="Oval 38"/>
            <p:cNvSpPr>
              <a:spLocks noChangeArrowheads="1"/>
            </p:cNvSpPr>
            <p:nvPr/>
          </p:nvSpPr>
          <p:spPr bwMode="auto">
            <a:xfrm>
              <a:off x="2968" y="223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2023" name="Oval 39"/>
            <p:cNvSpPr>
              <a:spLocks noChangeArrowheads="1"/>
            </p:cNvSpPr>
            <p:nvPr/>
          </p:nvSpPr>
          <p:spPr bwMode="auto">
            <a:xfrm>
              <a:off x="2968" y="2475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2026" name="Oval 42"/>
            <p:cNvSpPr>
              <a:spLocks noChangeArrowheads="1"/>
            </p:cNvSpPr>
            <p:nvPr/>
          </p:nvSpPr>
          <p:spPr bwMode="auto">
            <a:xfrm>
              <a:off x="2968" y="317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42044" name="Group 60"/>
          <p:cNvGrpSpPr>
            <a:grpSpLocks/>
          </p:cNvGrpSpPr>
          <p:nvPr/>
        </p:nvGrpSpPr>
        <p:grpSpPr bwMode="auto">
          <a:xfrm>
            <a:off x="1728098" y="4396974"/>
            <a:ext cx="87313" cy="1295400"/>
            <a:chOff x="3374" y="2309"/>
            <a:chExt cx="55" cy="816"/>
          </a:xfrm>
        </p:grpSpPr>
        <p:sp>
          <p:nvSpPr>
            <p:cNvPr id="42045" name="Oval 61"/>
            <p:cNvSpPr>
              <a:spLocks noChangeArrowheads="1"/>
            </p:cNvSpPr>
            <p:nvPr/>
          </p:nvSpPr>
          <p:spPr bwMode="auto">
            <a:xfrm>
              <a:off x="3374" y="23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2046" name="Oval 62"/>
            <p:cNvSpPr>
              <a:spLocks noChangeArrowheads="1"/>
            </p:cNvSpPr>
            <p:nvPr/>
          </p:nvSpPr>
          <p:spPr bwMode="auto">
            <a:xfrm>
              <a:off x="3374" y="255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2047" name="Oval 63"/>
            <p:cNvSpPr>
              <a:spLocks noChangeArrowheads="1"/>
            </p:cNvSpPr>
            <p:nvPr/>
          </p:nvSpPr>
          <p:spPr bwMode="auto">
            <a:xfrm>
              <a:off x="3374" y="28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2048" name="Oval 64"/>
            <p:cNvSpPr>
              <a:spLocks noChangeArrowheads="1"/>
            </p:cNvSpPr>
            <p:nvPr/>
          </p:nvSpPr>
          <p:spPr bwMode="auto">
            <a:xfrm>
              <a:off x="3374" y="305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C6677D-99ED-E4AA-698E-9EB65480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03" y="4434753"/>
            <a:ext cx="4182218" cy="1511939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093BAA1-3524-82D5-A3E0-95FD3497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06767"/>
              </p:ext>
            </p:extLst>
          </p:nvPr>
        </p:nvGraphicFramePr>
        <p:xfrm>
          <a:off x="2527485" y="4449361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AD37EC98-F16F-F5B7-8BBA-A28D7B0A7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08372"/>
              </p:ext>
            </p:extLst>
          </p:nvPr>
        </p:nvGraphicFramePr>
        <p:xfrm>
          <a:off x="9036446" y="2191955"/>
          <a:ext cx="22069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59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103459">
                  <a:extLst>
                    <a:ext uri="{9D8B030D-6E8A-4147-A177-3AD203B41FA5}">
                      <a16:colId xmlns:a16="http://schemas.microsoft.com/office/drawing/2014/main" val="2239927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Hyundai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70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F91473D-701F-D4FC-D4A6-271C87FE6430}"/>
              </a:ext>
            </a:extLst>
          </p:cNvPr>
          <p:cNvGrpSpPr/>
          <p:nvPr/>
        </p:nvGrpSpPr>
        <p:grpSpPr>
          <a:xfrm>
            <a:off x="6084817" y="4930773"/>
            <a:ext cx="1508001" cy="542591"/>
            <a:chOff x="6037970" y="4253126"/>
            <a:chExt cx="1508001" cy="542591"/>
          </a:xfrm>
        </p:grpSpPr>
        <p:sp>
          <p:nvSpPr>
            <p:cNvPr id="3" name="Arrow: Left-Right 2">
              <a:extLst>
                <a:ext uri="{FF2B5EF4-FFF2-40B4-BE49-F238E27FC236}">
                  <a16:creationId xmlns:a16="http://schemas.microsoft.com/office/drawing/2014/main" id="{AFC0F41B-6147-54A5-8601-0DE54F481D6A}"/>
                </a:ext>
              </a:extLst>
            </p:cNvPr>
            <p:cNvSpPr/>
            <p:nvPr/>
          </p:nvSpPr>
          <p:spPr>
            <a:xfrm rot="20857161">
              <a:off x="6037970" y="4391728"/>
              <a:ext cx="1485900" cy="2557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A98BED-414F-EAEE-7FCF-20984251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12262">
              <a:off x="6070611" y="4253126"/>
              <a:ext cx="1475360" cy="54259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DB3A2E8-C2EE-D6A3-292F-5C8FB171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262">
            <a:off x="6073466" y="5281130"/>
            <a:ext cx="1475360" cy="542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Mapping cardinalities</a:t>
            </a:r>
          </a:p>
        </p:txBody>
      </p:sp>
      <p:sp>
        <p:nvSpPr>
          <p:cNvPr id="43016" name="Freeform 8"/>
          <p:cNvSpPr>
            <a:spLocks/>
          </p:cNvSpPr>
          <p:nvPr/>
        </p:nvSpPr>
        <p:spPr bwMode="auto">
          <a:xfrm>
            <a:off x="919890" y="3951878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17" name="Freeform 9"/>
          <p:cNvSpPr>
            <a:spLocks/>
          </p:cNvSpPr>
          <p:nvPr/>
        </p:nvSpPr>
        <p:spPr bwMode="auto">
          <a:xfrm>
            <a:off x="1570765" y="3967753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865915" y="6136278"/>
            <a:ext cx="115256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Many-to-1</a:t>
            </a:r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>
            <a:off x="1048477" y="4283665"/>
            <a:ext cx="708025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1107214" y="4664665"/>
            <a:ext cx="609600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088165" y="5045666"/>
            <a:ext cx="649287" cy="168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 flipV="1">
            <a:off x="1062765" y="5153615"/>
            <a:ext cx="649287" cy="673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grpSp>
        <p:nvGrpSpPr>
          <p:cNvPr id="43051" name="Group 43"/>
          <p:cNvGrpSpPr>
            <a:grpSpLocks/>
          </p:cNvGrpSpPr>
          <p:nvPr/>
        </p:nvGrpSpPr>
        <p:grpSpPr bwMode="auto">
          <a:xfrm>
            <a:off x="1016727" y="4245565"/>
            <a:ext cx="87313" cy="1585912"/>
            <a:chOff x="3888" y="2241"/>
            <a:chExt cx="55" cy="999"/>
          </a:xfrm>
        </p:grpSpPr>
        <p:sp>
          <p:nvSpPr>
            <p:cNvPr id="43052" name="Oval 44"/>
            <p:cNvSpPr>
              <a:spLocks noChangeArrowheads="1"/>
            </p:cNvSpPr>
            <p:nvPr/>
          </p:nvSpPr>
          <p:spPr bwMode="auto">
            <a:xfrm>
              <a:off x="3888" y="224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53" name="Oval 45"/>
            <p:cNvSpPr>
              <a:spLocks noChangeArrowheads="1"/>
            </p:cNvSpPr>
            <p:nvPr/>
          </p:nvSpPr>
          <p:spPr bwMode="auto">
            <a:xfrm>
              <a:off x="3888" y="247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54" name="Oval 46"/>
            <p:cNvSpPr>
              <a:spLocks noChangeArrowheads="1"/>
            </p:cNvSpPr>
            <p:nvPr/>
          </p:nvSpPr>
          <p:spPr bwMode="auto">
            <a:xfrm>
              <a:off x="3888" y="27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55" name="Oval 47"/>
            <p:cNvSpPr>
              <a:spLocks noChangeArrowheads="1"/>
            </p:cNvSpPr>
            <p:nvPr/>
          </p:nvSpPr>
          <p:spPr bwMode="auto">
            <a:xfrm>
              <a:off x="3888" y="294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56" name="Oval 48"/>
            <p:cNvSpPr>
              <a:spLocks noChangeArrowheads="1"/>
            </p:cNvSpPr>
            <p:nvPr/>
          </p:nvSpPr>
          <p:spPr bwMode="auto">
            <a:xfrm>
              <a:off x="3888" y="317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43073" name="Group 65"/>
          <p:cNvGrpSpPr>
            <a:grpSpLocks/>
          </p:cNvGrpSpPr>
          <p:nvPr/>
        </p:nvGrpSpPr>
        <p:grpSpPr bwMode="auto">
          <a:xfrm>
            <a:off x="1710464" y="4339227"/>
            <a:ext cx="87312" cy="898525"/>
            <a:chOff x="4325" y="2300"/>
            <a:chExt cx="55" cy="566"/>
          </a:xfrm>
        </p:grpSpPr>
        <p:sp>
          <p:nvSpPr>
            <p:cNvPr id="43074" name="Oval 66"/>
            <p:cNvSpPr>
              <a:spLocks noChangeArrowheads="1"/>
            </p:cNvSpPr>
            <p:nvPr/>
          </p:nvSpPr>
          <p:spPr bwMode="auto">
            <a:xfrm>
              <a:off x="4325" y="23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75" name="Oval 67"/>
            <p:cNvSpPr>
              <a:spLocks noChangeArrowheads="1"/>
            </p:cNvSpPr>
            <p:nvPr/>
          </p:nvSpPr>
          <p:spPr bwMode="auto">
            <a:xfrm>
              <a:off x="4325" y="2547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76" name="Oval 68"/>
            <p:cNvSpPr>
              <a:spLocks noChangeArrowheads="1"/>
            </p:cNvSpPr>
            <p:nvPr/>
          </p:nvSpPr>
          <p:spPr bwMode="auto">
            <a:xfrm>
              <a:off x="4325" y="28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3083" name="Rectangle 7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43100" y="1862411"/>
            <a:ext cx="8305800" cy="1219200"/>
          </a:xfrm>
        </p:spPr>
        <p:txBody>
          <a:bodyPr/>
          <a:lstStyle/>
          <a:p>
            <a:r>
              <a:rPr lang="en-US" sz="1800" dirty="0"/>
              <a:t>One-to-One (ex: marriage relationship set between husbands and wives)</a:t>
            </a:r>
          </a:p>
          <a:p>
            <a:r>
              <a:rPr lang="en-US" sz="1800" dirty="0"/>
              <a:t>Many-to-One (ex?)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Line 27">
            <a:extLst>
              <a:ext uri="{FF2B5EF4-FFF2-40B4-BE49-F238E27FC236}">
                <a16:creationId xmlns:a16="http://schemas.microsoft.com/office/drawing/2014/main" id="{2AB85137-161E-6F59-79C3-4971DFD1C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8165" y="5153615"/>
            <a:ext cx="649287" cy="24923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B4258-5469-9D31-64A8-92C977AC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03" y="4434753"/>
            <a:ext cx="4182218" cy="1511939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6BF5A37-AFC5-1994-8C4D-8F198DD30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9109"/>
              </p:ext>
            </p:extLst>
          </p:nvPr>
        </p:nvGraphicFramePr>
        <p:xfrm>
          <a:off x="2271590" y="4453938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DE29678E-CED0-B34F-2B49-F9D0E19ED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81026"/>
              </p:ext>
            </p:extLst>
          </p:nvPr>
        </p:nvGraphicFramePr>
        <p:xfrm>
          <a:off x="9335941" y="2238533"/>
          <a:ext cx="2206918" cy="154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59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103459">
                  <a:extLst>
                    <a:ext uri="{9D8B030D-6E8A-4147-A177-3AD203B41FA5}">
                      <a16:colId xmlns:a16="http://schemas.microsoft.com/office/drawing/2014/main" val="2239927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431202">
                <a:tc>
                  <a:txBody>
                    <a:bodyPr/>
                    <a:lstStyle/>
                    <a:p>
                      <a:r>
                        <a:rPr lang="en-GB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3053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4E70A45-722C-4152-7C00-B909F97DEB78}"/>
              </a:ext>
            </a:extLst>
          </p:cNvPr>
          <p:cNvGrpSpPr/>
          <p:nvPr/>
        </p:nvGrpSpPr>
        <p:grpSpPr>
          <a:xfrm>
            <a:off x="6017060" y="4694068"/>
            <a:ext cx="1528806" cy="1154795"/>
            <a:chOff x="6017060" y="4694068"/>
            <a:chExt cx="1528806" cy="1154795"/>
          </a:xfrm>
        </p:grpSpPr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F85475A0-4566-2C7C-63BD-4029FBAFFD60}"/>
                </a:ext>
              </a:extLst>
            </p:cNvPr>
            <p:cNvSpPr/>
            <p:nvPr/>
          </p:nvSpPr>
          <p:spPr>
            <a:xfrm rot="20857161">
              <a:off x="6059966" y="5013320"/>
              <a:ext cx="1485900" cy="2557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CE818D-EBB0-C850-27FE-B991B7F6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7795">
              <a:off x="6037492" y="4694068"/>
              <a:ext cx="1475360" cy="542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14A6C3-6384-9C54-7FD5-06864A50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63853">
              <a:off x="6017060" y="5306272"/>
              <a:ext cx="1475360" cy="5425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667000" y="5334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Mapping cardinalities</a:t>
            </a: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967515" y="6160091"/>
            <a:ext cx="156292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Many-to-Many</a:t>
            </a: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>
            <a:off x="1183415" y="3951878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045" name="Freeform 13"/>
          <p:cNvSpPr>
            <a:spLocks/>
          </p:cNvSpPr>
          <p:nvPr/>
        </p:nvSpPr>
        <p:spPr bwMode="auto">
          <a:xfrm>
            <a:off x="1826351" y="3951878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2" y="288"/>
              </a:cxn>
              <a:cxn ang="0">
                <a:pos x="181" y="198"/>
              </a:cxn>
              <a:cxn ang="0">
                <a:pos x="166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6" y="1231"/>
              </a:cxn>
              <a:cxn ang="0">
                <a:pos x="181" y="1155"/>
              </a:cxn>
              <a:cxn ang="0">
                <a:pos x="192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2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6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69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69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6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2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1332640" y="4304303"/>
            <a:ext cx="63023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061" name="Line 29"/>
          <p:cNvSpPr>
            <a:spLocks noChangeShapeType="1"/>
          </p:cNvSpPr>
          <p:nvPr/>
        </p:nvSpPr>
        <p:spPr bwMode="auto">
          <a:xfrm>
            <a:off x="1373915" y="4685303"/>
            <a:ext cx="64928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062" name="Line 30"/>
          <p:cNvSpPr>
            <a:spLocks noChangeShapeType="1"/>
          </p:cNvSpPr>
          <p:nvPr/>
        </p:nvSpPr>
        <p:spPr bwMode="auto">
          <a:xfrm flipV="1">
            <a:off x="1353276" y="4351927"/>
            <a:ext cx="609600" cy="1054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063" name="Line 31"/>
          <p:cNvSpPr>
            <a:spLocks noChangeShapeType="1"/>
          </p:cNvSpPr>
          <p:nvPr/>
        </p:nvSpPr>
        <p:spPr bwMode="auto">
          <a:xfrm>
            <a:off x="1332640" y="4664666"/>
            <a:ext cx="669925" cy="930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grpSp>
        <p:nvGrpSpPr>
          <p:cNvPr id="44081" name="Group 49"/>
          <p:cNvGrpSpPr>
            <a:grpSpLocks/>
          </p:cNvGrpSpPr>
          <p:nvPr/>
        </p:nvGrpSpPr>
        <p:grpSpPr bwMode="auto">
          <a:xfrm>
            <a:off x="1291364" y="4248740"/>
            <a:ext cx="87312" cy="1217612"/>
            <a:chOff x="4829" y="2243"/>
            <a:chExt cx="55" cy="767"/>
          </a:xfrm>
        </p:grpSpPr>
        <p:sp>
          <p:nvSpPr>
            <p:cNvPr id="44082" name="Oval 50"/>
            <p:cNvSpPr>
              <a:spLocks noChangeArrowheads="1"/>
            </p:cNvSpPr>
            <p:nvPr/>
          </p:nvSpPr>
          <p:spPr bwMode="auto">
            <a:xfrm>
              <a:off x="4829" y="22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4083" name="Oval 51"/>
            <p:cNvSpPr>
              <a:spLocks noChangeArrowheads="1"/>
            </p:cNvSpPr>
            <p:nvPr/>
          </p:nvSpPr>
          <p:spPr bwMode="auto">
            <a:xfrm>
              <a:off x="4829" y="248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4085" name="Oval 53"/>
            <p:cNvSpPr>
              <a:spLocks noChangeArrowheads="1"/>
            </p:cNvSpPr>
            <p:nvPr/>
          </p:nvSpPr>
          <p:spPr bwMode="auto">
            <a:xfrm>
              <a:off x="4829" y="294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44102" name="Group 70"/>
          <p:cNvGrpSpPr>
            <a:grpSpLocks/>
          </p:cNvGrpSpPr>
          <p:nvPr/>
        </p:nvGrpSpPr>
        <p:grpSpPr bwMode="auto">
          <a:xfrm>
            <a:off x="1961289" y="4332877"/>
            <a:ext cx="87312" cy="1295400"/>
            <a:chOff x="5251" y="2296"/>
            <a:chExt cx="55" cy="816"/>
          </a:xfrm>
        </p:grpSpPr>
        <p:sp>
          <p:nvSpPr>
            <p:cNvPr id="44103" name="Oval 71"/>
            <p:cNvSpPr>
              <a:spLocks noChangeArrowheads="1"/>
            </p:cNvSpPr>
            <p:nvPr/>
          </p:nvSpPr>
          <p:spPr bwMode="auto">
            <a:xfrm>
              <a:off x="5251" y="229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4104" name="Oval 72"/>
            <p:cNvSpPr>
              <a:spLocks noChangeArrowheads="1"/>
            </p:cNvSpPr>
            <p:nvPr/>
          </p:nvSpPr>
          <p:spPr bwMode="auto">
            <a:xfrm>
              <a:off x="5251" y="25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4106" name="Oval 74"/>
            <p:cNvSpPr>
              <a:spLocks noChangeArrowheads="1"/>
            </p:cNvSpPr>
            <p:nvPr/>
          </p:nvSpPr>
          <p:spPr bwMode="auto">
            <a:xfrm>
              <a:off x="5251" y="304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4107" name="Rectangle 7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1200" y="1814512"/>
            <a:ext cx="8001000" cy="1444625"/>
          </a:xfrm>
        </p:spPr>
        <p:txBody>
          <a:bodyPr>
            <a:normAutofit/>
          </a:bodyPr>
          <a:lstStyle/>
          <a:p>
            <a:r>
              <a:rPr lang="en-US" sz="1800" dirty="0"/>
              <a:t>One-to-One (ex: marriage relationship set between husbands and wives)</a:t>
            </a:r>
          </a:p>
          <a:p>
            <a:r>
              <a:rPr lang="en-US" sz="1800" dirty="0"/>
              <a:t>Many-to-Many (ex?) </a:t>
            </a:r>
          </a:p>
          <a:p>
            <a:endParaRPr lang="en-US" sz="1800" dirty="0"/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F577F9-ED8D-2CD9-7DFF-EBC23329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03" y="4434753"/>
            <a:ext cx="4182218" cy="1511939"/>
          </a:xfrm>
          <a:prstGeom prst="rect">
            <a:avLst/>
          </a:prstGeom>
        </p:spPr>
      </p:pic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62DB826E-8F2B-B311-9EE3-120DABD1B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86821"/>
              </p:ext>
            </p:extLst>
          </p:nvPr>
        </p:nvGraphicFramePr>
        <p:xfrm>
          <a:off x="9036446" y="2191955"/>
          <a:ext cx="22069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59">
                  <a:extLst>
                    <a:ext uri="{9D8B030D-6E8A-4147-A177-3AD203B41FA5}">
                      <a16:colId xmlns:a16="http://schemas.microsoft.com/office/drawing/2014/main" val="3918830575"/>
                    </a:ext>
                  </a:extLst>
                </a:gridCol>
                <a:gridCol w="1103459">
                  <a:extLst>
                    <a:ext uri="{9D8B030D-6E8A-4147-A177-3AD203B41FA5}">
                      <a16:colId xmlns:a16="http://schemas.microsoft.com/office/drawing/2014/main" val="2239927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Hyundai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Nick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30535"/>
                  </a:ext>
                </a:extLst>
              </a:tr>
            </a:tbl>
          </a:graphicData>
        </a:graphic>
      </p:graphicFrame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E780C741-B566-FEF4-0E4F-EC233EA14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41803"/>
              </p:ext>
            </p:extLst>
          </p:nvPr>
        </p:nvGraphicFramePr>
        <p:xfrm>
          <a:off x="2530444" y="4463332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A2231A0-96FF-78F8-C11C-EFE84AA3E5C8}"/>
              </a:ext>
            </a:extLst>
          </p:cNvPr>
          <p:cNvSpPr/>
          <p:nvPr/>
        </p:nvSpPr>
        <p:spPr>
          <a:xfrm rot="20857161">
            <a:off x="6198660" y="5061425"/>
            <a:ext cx="1485900" cy="2557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4573B-812D-0647-7B80-FAED3091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25900">
            <a:off x="6142432" y="5177274"/>
            <a:ext cx="1475360" cy="542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C6BB0-D906-1E66-E20D-722A3928C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96288">
            <a:off x="6162484" y="5290439"/>
            <a:ext cx="1475360" cy="542591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21B65D66-C0DC-9CC8-D353-C759E29469A7}"/>
              </a:ext>
            </a:extLst>
          </p:cNvPr>
          <p:cNvSpPr/>
          <p:nvPr/>
        </p:nvSpPr>
        <p:spPr>
          <a:xfrm rot="1070386">
            <a:off x="6191973" y="5373036"/>
            <a:ext cx="1485900" cy="2557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33" name="Freeform 5"/>
          <p:cNvSpPr>
            <a:spLocks/>
          </p:cNvSpPr>
          <p:nvPr/>
        </p:nvSpPr>
        <p:spPr bwMode="auto">
          <a:xfrm>
            <a:off x="4360068" y="4113722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4" name="Freeform 6"/>
          <p:cNvSpPr>
            <a:spLocks/>
          </p:cNvSpPr>
          <p:nvPr/>
        </p:nvSpPr>
        <p:spPr bwMode="auto">
          <a:xfrm>
            <a:off x="5183982" y="4121660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5" name="Freeform 7"/>
          <p:cNvSpPr>
            <a:spLocks/>
          </p:cNvSpPr>
          <p:nvPr/>
        </p:nvSpPr>
        <p:spPr bwMode="auto">
          <a:xfrm>
            <a:off x="5842793" y="4113722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8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8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6" name="Freeform 8"/>
          <p:cNvSpPr>
            <a:spLocks/>
          </p:cNvSpPr>
          <p:nvPr/>
        </p:nvSpPr>
        <p:spPr bwMode="auto">
          <a:xfrm>
            <a:off x="6682582" y="4113722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7" name="Freeform 9"/>
          <p:cNvSpPr>
            <a:spLocks/>
          </p:cNvSpPr>
          <p:nvPr/>
        </p:nvSpPr>
        <p:spPr bwMode="auto">
          <a:xfrm>
            <a:off x="7333457" y="4129597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8" name="Freeform 10"/>
          <p:cNvSpPr>
            <a:spLocks/>
          </p:cNvSpPr>
          <p:nvPr/>
        </p:nvSpPr>
        <p:spPr bwMode="auto">
          <a:xfrm>
            <a:off x="3717132" y="4121660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949407" y="6321935"/>
            <a:ext cx="156292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Many-to-Many</a:t>
            </a:r>
          </a:p>
        </p:txBody>
      </p:sp>
      <p:sp>
        <p:nvSpPr>
          <p:cNvPr id="22540" name="Freeform 12"/>
          <p:cNvSpPr>
            <a:spLocks/>
          </p:cNvSpPr>
          <p:nvPr/>
        </p:nvSpPr>
        <p:spPr bwMode="auto">
          <a:xfrm>
            <a:off x="8165307" y="4113722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1" name="Freeform 13"/>
          <p:cNvSpPr>
            <a:spLocks/>
          </p:cNvSpPr>
          <p:nvPr/>
        </p:nvSpPr>
        <p:spPr bwMode="auto">
          <a:xfrm>
            <a:off x="8808243" y="4113722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2" y="288"/>
              </a:cxn>
              <a:cxn ang="0">
                <a:pos x="181" y="198"/>
              </a:cxn>
              <a:cxn ang="0">
                <a:pos x="166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6" y="1231"/>
              </a:cxn>
              <a:cxn ang="0">
                <a:pos x="181" y="1155"/>
              </a:cxn>
              <a:cxn ang="0">
                <a:pos x="192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2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6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69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69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6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2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813968" y="6298122"/>
            <a:ext cx="7421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1-to-1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177632" y="6298122"/>
            <a:ext cx="114133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 Many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6628607" y="6298122"/>
            <a:ext cx="115256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Many-to-1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3901281" y="4466147"/>
            <a:ext cx="609600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3882232" y="4826509"/>
            <a:ext cx="649287" cy="127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3856832" y="5334509"/>
            <a:ext cx="649287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5385593" y="4445509"/>
            <a:ext cx="630238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5366543" y="4826510"/>
            <a:ext cx="628650" cy="1476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5385593" y="4847146"/>
            <a:ext cx="609600" cy="9286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5333207" y="5367847"/>
            <a:ext cx="674687" cy="5889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>
            <a:off x="6811169" y="4445509"/>
            <a:ext cx="708025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>
            <a:off x="6869906" y="4826509"/>
            <a:ext cx="609600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6850857" y="5207510"/>
            <a:ext cx="649287" cy="168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flipV="1">
            <a:off x="6825457" y="5315459"/>
            <a:ext cx="649287" cy="673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8314532" y="4466147"/>
            <a:ext cx="63023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8355807" y="4847147"/>
            <a:ext cx="64928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 flipV="1">
            <a:off x="8335168" y="4513771"/>
            <a:ext cx="609600" cy="1054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8314532" y="4826510"/>
            <a:ext cx="669925" cy="930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3815556" y="4424872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3815556" y="480111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3815556" y="553771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3815556" y="5906010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2565" name="Group 37"/>
          <p:cNvGrpSpPr>
            <a:grpSpLocks/>
          </p:cNvGrpSpPr>
          <p:nvPr/>
        </p:nvGrpSpPr>
        <p:grpSpPr bwMode="auto">
          <a:xfrm>
            <a:off x="5318919" y="4402647"/>
            <a:ext cx="87313" cy="1585913"/>
            <a:chOff x="2968" y="2238"/>
            <a:chExt cx="55" cy="999"/>
          </a:xfrm>
        </p:grpSpPr>
        <p:sp>
          <p:nvSpPr>
            <p:cNvPr id="22566" name="Oval 38"/>
            <p:cNvSpPr>
              <a:spLocks noChangeArrowheads="1"/>
            </p:cNvSpPr>
            <p:nvPr/>
          </p:nvSpPr>
          <p:spPr bwMode="auto">
            <a:xfrm>
              <a:off x="2968" y="223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67" name="Oval 39"/>
            <p:cNvSpPr>
              <a:spLocks noChangeArrowheads="1"/>
            </p:cNvSpPr>
            <p:nvPr/>
          </p:nvSpPr>
          <p:spPr bwMode="auto">
            <a:xfrm>
              <a:off x="2968" y="2475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0" name="Oval 42"/>
            <p:cNvSpPr>
              <a:spLocks noChangeArrowheads="1"/>
            </p:cNvSpPr>
            <p:nvPr/>
          </p:nvSpPr>
          <p:spPr bwMode="auto">
            <a:xfrm>
              <a:off x="2968" y="317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71" name="Group 43"/>
          <p:cNvGrpSpPr>
            <a:grpSpLocks/>
          </p:cNvGrpSpPr>
          <p:nvPr/>
        </p:nvGrpSpPr>
        <p:grpSpPr bwMode="auto">
          <a:xfrm>
            <a:off x="6779419" y="4407409"/>
            <a:ext cx="87313" cy="1585912"/>
            <a:chOff x="3888" y="2241"/>
            <a:chExt cx="55" cy="999"/>
          </a:xfrm>
        </p:grpSpPr>
        <p:sp>
          <p:nvSpPr>
            <p:cNvPr id="22572" name="Oval 44"/>
            <p:cNvSpPr>
              <a:spLocks noChangeArrowheads="1"/>
            </p:cNvSpPr>
            <p:nvPr/>
          </p:nvSpPr>
          <p:spPr bwMode="auto">
            <a:xfrm>
              <a:off x="3888" y="224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3" name="Oval 45"/>
            <p:cNvSpPr>
              <a:spLocks noChangeArrowheads="1"/>
            </p:cNvSpPr>
            <p:nvPr/>
          </p:nvSpPr>
          <p:spPr bwMode="auto">
            <a:xfrm>
              <a:off x="3888" y="247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4" name="Oval 46"/>
            <p:cNvSpPr>
              <a:spLocks noChangeArrowheads="1"/>
            </p:cNvSpPr>
            <p:nvPr/>
          </p:nvSpPr>
          <p:spPr bwMode="auto">
            <a:xfrm>
              <a:off x="3888" y="27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5" name="Oval 47"/>
            <p:cNvSpPr>
              <a:spLocks noChangeArrowheads="1"/>
            </p:cNvSpPr>
            <p:nvPr/>
          </p:nvSpPr>
          <p:spPr bwMode="auto">
            <a:xfrm>
              <a:off x="3888" y="294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6" name="Oval 48"/>
            <p:cNvSpPr>
              <a:spLocks noChangeArrowheads="1"/>
            </p:cNvSpPr>
            <p:nvPr/>
          </p:nvSpPr>
          <p:spPr bwMode="auto">
            <a:xfrm>
              <a:off x="3888" y="317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77" name="Group 49"/>
          <p:cNvGrpSpPr>
            <a:grpSpLocks/>
          </p:cNvGrpSpPr>
          <p:nvPr/>
        </p:nvGrpSpPr>
        <p:grpSpPr bwMode="auto">
          <a:xfrm>
            <a:off x="8273256" y="4410584"/>
            <a:ext cx="87312" cy="1217612"/>
            <a:chOff x="4829" y="2243"/>
            <a:chExt cx="55" cy="767"/>
          </a:xfrm>
        </p:grpSpPr>
        <p:sp>
          <p:nvSpPr>
            <p:cNvPr id="22578" name="Oval 50"/>
            <p:cNvSpPr>
              <a:spLocks noChangeArrowheads="1"/>
            </p:cNvSpPr>
            <p:nvPr/>
          </p:nvSpPr>
          <p:spPr bwMode="auto">
            <a:xfrm>
              <a:off x="4829" y="22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9" name="Oval 51"/>
            <p:cNvSpPr>
              <a:spLocks noChangeArrowheads="1"/>
            </p:cNvSpPr>
            <p:nvPr/>
          </p:nvSpPr>
          <p:spPr bwMode="auto">
            <a:xfrm>
              <a:off x="4829" y="248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1" name="Oval 53"/>
            <p:cNvSpPr>
              <a:spLocks noChangeArrowheads="1"/>
            </p:cNvSpPr>
            <p:nvPr/>
          </p:nvSpPr>
          <p:spPr bwMode="auto">
            <a:xfrm>
              <a:off x="4829" y="294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83" name="Group 55"/>
          <p:cNvGrpSpPr>
            <a:grpSpLocks/>
          </p:cNvGrpSpPr>
          <p:nvPr/>
        </p:nvGrpSpPr>
        <p:grpSpPr bwMode="auto">
          <a:xfrm>
            <a:off x="4469606" y="4504246"/>
            <a:ext cx="87312" cy="1295400"/>
            <a:chOff x="2433" y="2302"/>
            <a:chExt cx="55" cy="816"/>
          </a:xfrm>
        </p:grpSpPr>
        <p:sp>
          <p:nvSpPr>
            <p:cNvPr id="22584" name="Oval 56"/>
            <p:cNvSpPr>
              <a:spLocks noChangeArrowheads="1"/>
            </p:cNvSpPr>
            <p:nvPr/>
          </p:nvSpPr>
          <p:spPr bwMode="auto">
            <a:xfrm>
              <a:off x="2433" y="23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5" name="Oval 57"/>
            <p:cNvSpPr>
              <a:spLocks noChangeArrowheads="1"/>
            </p:cNvSpPr>
            <p:nvPr/>
          </p:nvSpPr>
          <p:spPr bwMode="auto">
            <a:xfrm>
              <a:off x="2433" y="254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6" name="Oval 58"/>
            <p:cNvSpPr>
              <a:spLocks noChangeArrowheads="1"/>
            </p:cNvSpPr>
            <p:nvPr/>
          </p:nvSpPr>
          <p:spPr bwMode="auto">
            <a:xfrm>
              <a:off x="2433" y="28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7" name="Oval 59"/>
            <p:cNvSpPr>
              <a:spLocks noChangeArrowheads="1"/>
            </p:cNvSpPr>
            <p:nvPr/>
          </p:nvSpPr>
          <p:spPr bwMode="auto">
            <a:xfrm>
              <a:off x="2433" y="305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88" name="Group 60"/>
          <p:cNvGrpSpPr>
            <a:grpSpLocks/>
          </p:cNvGrpSpPr>
          <p:nvPr/>
        </p:nvGrpSpPr>
        <p:grpSpPr bwMode="auto">
          <a:xfrm>
            <a:off x="5963444" y="4515359"/>
            <a:ext cx="87313" cy="1295400"/>
            <a:chOff x="3374" y="2309"/>
            <a:chExt cx="55" cy="816"/>
          </a:xfrm>
        </p:grpSpPr>
        <p:sp>
          <p:nvSpPr>
            <p:cNvPr id="22589" name="Oval 61"/>
            <p:cNvSpPr>
              <a:spLocks noChangeArrowheads="1"/>
            </p:cNvSpPr>
            <p:nvPr/>
          </p:nvSpPr>
          <p:spPr bwMode="auto">
            <a:xfrm>
              <a:off x="3374" y="23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0" name="Oval 62"/>
            <p:cNvSpPr>
              <a:spLocks noChangeArrowheads="1"/>
            </p:cNvSpPr>
            <p:nvPr/>
          </p:nvSpPr>
          <p:spPr bwMode="auto">
            <a:xfrm>
              <a:off x="3374" y="255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1" name="Oval 63"/>
            <p:cNvSpPr>
              <a:spLocks noChangeArrowheads="1"/>
            </p:cNvSpPr>
            <p:nvPr/>
          </p:nvSpPr>
          <p:spPr bwMode="auto">
            <a:xfrm>
              <a:off x="3374" y="28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2" name="Oval 64"/>
            <p:cNvSpPr>
              <a:spLocks noChangeArrowheads="1"/>
            </p:cNvSpPr>
            <p:nvPr/>
          </p:nvSpPr>
          <p:spPr bwMode="auto">
            <a:xfrm>
              <a:off x="3374" y="305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93" name="Group 65"/>
          <p:cNvGrpSpPr>
            <a:grpSpLocks/>
          </p:cNvGrpSpPr>
          <p:nvPr/>
        </p:nvGrpSpPr>
        <p:grpSpPr bwMode="auto">
          <a:xfrm>
            <a:off x="7473156" y="4501071"/>
            <a:ext cx="87312" cy="898525"/>
            <a:chOff x="4325" y="2300"/>
            <a:chExt cx="55" cy="566"/>
          </a:xfrm>
        </p:grpSpPr>
        <p:sp>
          <p:nvSpPr>
            <p:cNvPr id="22594" name="Oval 66"/>
            <p:cNvSpPr>
              <a:spLocks noChangeArrowheads="1"/>
            </p:cNvSpPr>
            <p:nvPr/>
          </p:nvSpPr>
          <p:spPr bwMode="auto">
            <a:xfrm>
              <a:off x="4325" y="23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5" name="Oval 67"/>
            <p:cNvSpPr>
              <a:spLocks noChangeArrowheads="1"/>
            </p:cNvSpPr>
            <p:nvPr/>
          </p:nvSpPr>
          <p:spPr bwMode="auto">
            <a:xfrm>
              <a:off x="4325" y="2547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6" name="Oval 68"/>
            <p:cNvSpPr>
              <a:spLocks noChangeArrowheads="1"/>
            </p:cNvSpPr>
            <p:nvPr/>
          </p:nvSpPr>
          <p:spPr bwMode="auto">
            <a:xfrm>
              <a:off x="4325" y="28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98" name="Group 70"/>
          <p:cNvGrpSpPr>
            <a:grpSpLocks/>
          </p:cNvGrpSpPr>
          <p:nvPr/>
        </p:nvGrpSpPr>
        <p:grpSpPr bwMode="auto">
          <a:xfrm>
            <a:off x="8943181" y="4494721"/>
            <a:ext cx="87312" cy="1295400"/>
            <a:chOff x="5251" y="2296"/>
            <a:chExt cx="55" cy="816"/>
          </a:xfrm>
        </p:grpSpPr>
        <p:sp>
          <p:nvSpPr>
            <p:cNvPr id="22599" name="Oval 71"/>
            <p:cNvSpPr>
              <a:spLocks noChangeArrowheads="1"/>
            </p:cNvSpPr>
            <p:nvPr/>
          </p:nvSpPr>
          <p:spPr bwMode="auto">
            <a:xfrm>
              <a:off x="5251" y="229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600" name="Oval 72"/>
            <p:cNvSpPr>
              <a:spLocks noChangeArrowheads="1"/>
            </p:cNvSpPr>
            <p:nvPr/>
          </p:nvSpPr>
          <p:spPr bwMode="auto">
            <a:xfrm>
              <a:off x="5251" y="25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602" name="Oval 74"/>
            <p:cNvSpPr>
              <a:spLocks noChangeArrowheads="1"/>
            </p:cNvSpPr>
            <p:nvPr/>
          </p:nvSpPr>
          <p:spPr bwMode="auto">
            <a:xfrm>
              <a:off x="5251" y="304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22603" name="Rectangle 7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2218" y="391886"/>
            <a:ext cx="3297282" cy="33784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/>
              <a:t>Consider the </a:t>
            </a:r>
            <a:r>
              <a:rPr lang="en-US" sz="2300" dirty="0" err="1"/>
              <a:t>works_in</a:t>
            </a:r>
            <a:r>
              <a:rPr lang="en-US" sz="2300" dirty="0"/>
              <a:t> relationship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If an employee can work in at  most one department and a department can have multiple employees</a:t>
            </a:r>
          </a:p>
          <a:p>
            <a:pPr>
              <a:lnSpc>
                <a:spcPct val="90000"/>
              </a:lnSpc>
            </a:pPr>
            <a:r>
              <a:rPr lang="en-US" sz="2300" dirty="0"/>
              <a:t>What type of relationship is that?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22604" name="Rectangle 76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632" name="Line 104"/>
          <p:cNvSpPr>
            <a:spLocks noChangeShapeType="1"/>
          </p:cNvSpPr>
          <p:nvPr/>
        </p:nvSpPr>
        <p:spPr bwMode="auto">
          <a:xfrm>
            <a:off x="7543801" y="2133600"/>
            <a:ext cx="4222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9" name="Rectangle 91"/>
          <p:cNvSpPr>
            <a:spLocks noChangeArrowheads="1"/>
          </p:cNvSpPr>
          <p:nvPr/>
        </p:nvSpPr>
        <p:spPr bwMode="auto">
          <a:xfrm>
            <a:off x="8005764" y="976314"/>
            <a:ext cx="84318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dname</a:t>
            </a:r>
          </a:p>
        </p:txBody>
      </p:sp>
      <p:sp>
        <p:nvSpPr>
          <p:cNvPr id="22620" name="Rectangle 92"/>
          <p:cNvSpPr>
            <a:spLocks noChangeArrowheads="1"/>
          </p:cNvSpPr>
          <p:nvPr/>
        </p:nvSpPr>
        <p:spPr bwMode="auto">
          <a:xfrm>
            <a:off x="8723314" y="1300164"/>
            <a:ext cx="86562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2621" name="Rectangle 93"/>
          <p:cNvSpPr>
            <a:spLocks noChangeArrowheads="1"/>
          </p:cNvSpPr>
          <p:nvPr/>
        </p:nvSpPr>
        <p:spPr bwMode="auto">
          <a:xfrm>
            <a:off x="7326313" y="1303339"/>
            <a:ext cx="49052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2622" name="Rectangle 94"/>
          <p:cNvSpPr>
            <a:spLocks noChangeArrowheads="1"/>
          </p:cNvSpPr>
          <p:nvPr/>
        </p:nvSpPr>
        <p:spPr bwMode="auto">
          <a:xfrm>
            <a:off x="6378575" y="752476"/>
            <a:ext cx="70692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2623" name="Rectangle 95"/>
          <p:cNvSpPr>
            <a:spLocks noChangeArrowheads="1"/>
          </p:cNvSpPr>
          <p:nvPr/>
        </p:nvSpPr>
        <p:spPr bwMode="auto">
          <a:xfrm>
            <a:off x="4700588" y="965201"/>
            <a:ext cx="71814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624" name="Rectangle 96"/>
          <p:cNvSpPr>
            <a:spLocks noChangeArrowheads="1"/>
          </p:cNvSpPr>
          <p:nvPr/>
        </p:nvSpPr>
        <p:spPr bwMode="auto">
          <a:xfrm>
            <a:off x="6305551" y="1966914"/>
            <a:ext cx="10953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22625" name="Rectangle 97"/>
          <p:cNvSpPr>
            <a:spLocks noChangeArrowheads="1"/>
          </p:cNvSpPr>
          <p:nvPr/>
        </p:nvSpPr>
        <p:spPr bwMode="auto">
          <a:xfrm>
            <a:off x="7910513" y="1989139"/>
            <a:ext cx="14362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22626" name="Rectangle 98"/>
          <p:cNvSpPr>
            <a:spLocks noChangeArrowheads="1"/>
          </p:cNvSpPr>
          <p:nvPr/>
        </p:nvSpPr>
        <p:spPr bwMode="auto">
          <a:xfrm>
            <a:off x="4470401" y="1989139"/>
            <a:ext cx="126477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22627" name="Rectangle 99"/>
          <p:cNvSpPr>
            <a:spLocks noChangeArrowheads="1"/>
          </p:cNvSpPr>
          <p:nvPr/>
        </p:nvSpPr>
        <p:spPr bwMode="auto">
          <a:xfrm>
            <a:off x="3971925" y="1290639"/>
            <a:ext cx="535404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>
                <a:solidFill>
                  <a:srgbClr val="000000"/>
                </a:solidFill>
                <a:latin typeface="Arial" pitchFamily="34" charset="0"/>
              </a:rPr>
              <a:t>NIN</a:t>
            </a:r>
          </a:p>
        </p:txBody>
      </p:sp>
      <p:sp>
        <p:nvSpPr>
          <p:cNvPr id="22608" name="Freeform 80"/>
          <p:cNvSpPr>
            <a:spLocks/>
          </p:cNvSpPr>
          <p:nvPr/>
        </p:nvSpPr>
        <p:spPr bwMode="auto">
          <a:xfrm>
            <a:off x="4570413" y="882651"/>
            <a:ext cx="838200" cy="428625"/>
          </a:xfrm>
          <a:custGeom>
            <a:avLst/>
            <a:gdLst/>
            <a:ahLst/>
            <a:cxnLst>
              <a:cxn ang="0">
                <a:pos x="525" y="123"/>
              </a:cxn>
              <a:cxn ang="0">
                <a:pos x="517" y="100"/>
              </a:cxn>
              <a:cxn ang="0">
                <a:pos x="501" y="78"/>
              </a:cxn>
              <a:cxn ang="0">
                <a:pos x="478" y="57"/>
              </a:cxn>
              <a:cxn ang="0">
                <a:pos x="449" y="40"/>
              </a:cxn>
              <a:cxn ang="0">
                <a:pos x="414" y="24"/>
              </a:cxn>
              <a:cxn ang="0">
                <a:pos x="374" y="14"/>
              </a:cxn>
              <a:cxn ang="0">
                <a:pos x="331" y="5"/>
              </a:cxn>
              <a:cxn ang="0">
                <a:pos x="286" y="1"/>
              </a:cxn>
              <a:cxn ang="0">
                <a:pos x="240" y="1"/>
              </a:cxn>
              <a:cxn ang="0">
                <a:pos x="195" y="5"/>
              </a:cxn>
              <a:cxn ang="0">
                <a:pos x="152" y="14"/>
              </a:cxn>
              <a:cxn ang="0">
                <a:pos x="112" y="24"/>
              </a:cxn>
              <a:cxn ang="0">
                <a:pos x="77" y="40"/>
              </a:cxn>
              <a:cxn ang="0">
                <a:pos x="48" y="57"/>
              </a:cxn>
              <a:cxn ang="0">
                <a:pos x="25" y="78"/>
              </a:cxn>
              <a:cxn ang="0">
                <a:pos x="9" y="100"/>
              </a:cxn>
              <a:cxn ang="0">
                <a:pos x="1" y="123"/>
              </a:cxn>
              <a:cxn ang="0">
                <a:pos x="1" y="145"/>
              </a:cxn>
              <a:cxn ang="0">
                <a:pos x="9" y="168"/>
              </a:cxn>
              <a:cxn ang="0">
                <a:pos x="25" y="190"/>
              </a:cxn>
              <a:cxn ang="0">
                <a:pos x="48" y="211"/>
              </a:cxn>
              <a:cxn ang="0">
                <a:pos x="77" y="228"/>
              </a:cxn>
              <a:cxn ang="0">
                <a:pos x="112" y="244"/>
              </a:cxn>
              <a:cxn ang="0">
                <a:pos x="152" y="256"/>
              </a:cxn>
              <a:cxn ang="0">
                <a:pos x="195" y="264"/>
              </a:cxn>
              <a:cxn ang="0">
                <a:pos x="240" y="267"/>
              </a:cxn>
              <a:cxn ang="0">
                <a:pos x="286" y="267"/>
              </a:cxn>
              <a:cxn ang="0">
                <a:pos x="331" y="264"/>
              </a:cxn>
              <a:cxn ang="0">
                <a:pos x="374" y="256"/>
              </a:cxn>
              <a:cxn ang="0">
                <a:pos x="414" y="244"/>
              </a:cxn>
              <a:cxn ang="0">
                <a:pos x="449" y="228"/>
              </a:cxn>
              <a:cxn ang="0">
                <a:pos x="478" y="211"/>
              </a:cxn>
              <a:cxn ang="0">
                <a:pos x="501" y="190"/>
              </a:cxn>
              <a:cxn ang="0">
                <a:pos x="517" y="168"/>
              </a:cxn>
              <a:cxn ang="0">
                <a:pos x="525" y="145"/>
              </a:cxn>
            </a:cxnLst>
            <a:rect l="0" t="0" r="r" b="b"/>
            <a:pathLst>
              <a:path w="528" h="270">
                <a:moveTo>
                  <a:pt x="527" y="134"/>
                </a:moveTo>
                <a:lnTo>
                  <a:pt x="525" y="123"/>
                </a:lnTo>
                <a:lnTo>
                  <a:pt x="522" y="111"/>
                </a:lnTo>
                <a:lnTo>
                  <a:pt x="517" y="100"/>
                </a:lnTo>
                <a:lnTo>
                  <a:pt x="510" y="88"/>
                </a:lnTo>
                <a:lnTo>
                  <a:pt x="501" y="78"/>
                </a:lnTo>
                <a:lnTo>
                  <a:pt x="490" y="67"/>
                </a:lnTo>
                <a:lnTo>
                  <a:pt x="478" y="57"/>
                </a:lnTo>
                <a:lnTo>
                  <a:pt x="465" y="48"/>
                </a:lnTo>
                <a:lnTo>
                  <a:pt x="449" y="40"/>
                </a:lnTo>
                <a:lnTo>
                  <a:pt x="433" y="32"/>
                </a:lnTo>
                <a:lnTo>
                  <a:pt x="414" y="24"/>
                </a:lnTo>
                <a:lnTo>
                  <a:pt x="394" y="18"/>
                </a:lnTo>
                <a:lnTo>
                  <a:pt x="374" y="14"/>
                </a:lnTo>
                <a:lnTo>
                  <a:pt x="353" y="8"/>
                </a:lnTo>
                <a:lnTo>
                  <a:pt x="331" y="5"/>
                </a:lnTo>
                <a:lnTo>
                  <a:pt x="309" y="2"/>
                </a:lnTo>
                <a:lnTo>
                  <a:pt x="286" y="1"/>
                </a:lnTo>
                <a:lnTo>
                  <a:pt x="262" y="0"/>
                </a:lnTo>
                <a:lnTo>
                  <a:pt x="240" y="1"/>
                </a:lnTo>
                <a:lnTo>
                  <a:pt x="218" y="2"/>
                </a:lnTo>
                <a:lnTo>
                  <a:pt x="195" y="5"/>
                </a:lnTo>
                <a:lnTo>
                  <a:pt x="173" y="8"/>
                </a:lnTo>
                <a:lnTo>
                  <a:pt x="152" y="14"/>
                </a:lnTo>
                <a:lnTo>
                  <a:pt x="132" y="18"/>
                </a:lnTo>
                <a:lnTo>
                  <a:pt x="112" y="24"/>
                </a:lnTo>
                <a:lnTo>
                  <a:pt x="94" y="32"/>
                </a:lnTo>
                <a:lnTo>
                  <a:pt x="77" y="40"/>
                </a:lnTo>
                <a:lnTo>
                  <a:pt x="62" y="48"/>
                </a:lnTo>
                <a:lnTo>
                  <a:pt x="48" y="57"/>
                </a:lnTo>
                <a:lnTo>
                  <a:pt x="36" y="67"/>
                </a:lnTo>
                <a:lnTo>
                  <a:pt x="25" y="78"/>
                </a:lnTo>
                <a:lnTo>
                  <a:pt x="16" y="88"/>
                </a:lnTo>
                <a:lnTo>
                  <a:pt x="9" y="100"/>
                </a:lnTo>
                <a:lnTo>
                  <a:pt x="4" y="111"/>
                </a:lnTo>
                <a:lnTo>
                  <a:pt x="1" y="123"/>
                </a:lnTo>
                <a:lnTo>
                  <a:pt x="0" y="134"/>
                </a:lnTo>
                <a:lnTo>
                  <a:pt x="1" y="145"/>
                </a:lnTo>
                <a:lnTo>
                  <a:pt x="4" y="158"/>
                </a:lnTo>
                <a:lnTo>
                  <a:pt x="9" y="168"/>
                </a:lnTo>
                <a:lnTo>
                  <a:pt x="16" y="180"/>
                </a:lnTo>
                <a:lnTo>
                  <a:pt x="25" y="190"/>
                </a:lnTo>
                <a:lnTo>
                  <a:pt x="36" y="201"/>
                </a:lnTo>
                <a:lnTo>
                  <a:pt x="48" y="211"/>
                </a:lnTo>
                <a:lnTo>
                  <a:pt x="62" y="220"/>
                </a:lnTo>
                <a:lnTo>
                  <a:pt x="77" y="228"/>
                </a:lnTo>
                <a:lnTo>
                  <a:pt x="94" y="237"/>
                </a:lnTo>
                <a:lnTo>
                  <a:pt x="112" y="244"/>
                </a:lnTo>
                <a:lnTo>
                  <a:pt x="132" y="250"/>
                </a:lnTo>
                <a:lnTo>
                  <a:pt x="152" y="256"/>
                </a:lnTo>
                <a:lnTo>
                  <a:pt x="173" y="260"/>
                </a:lnTo>
                <a:lnTo>
                  <a:pt x="195" y="264"/>
                </a:lnTo>
                <a:lnTo>
                  <a:pt x="218" y="266"/>
                </a:lnTo>
                <a:lnTo>
                  <a:pt x="240" y="267"/>
                </a:lnTo>
                <a:lnTo>
                  <a:pt x="262" y="269"/>
                </a:lnTo>
                <a:lnTo>
                  <a:pt x="286" y="267"/>
                </a:lnTo>
                <a:lnTo>
                  <a:pt x="309" y="266"/>
                </a:lnTo>
                <a:lnTo>
                  <a:pt x="331" y="264"/>
                </a:lnTo>
                <a:lnTo>
                  <a:pt x="353" y="260"/>
                </a:lnTo>
                <a:lnTo>
                  <a:pt x="374" y="256"/>
                </a:lnTo>
                <a:lnTo>
                  <a:pt x="394" y="250"/>
                </a:lnTo>
                <a:lnTo>
                  <a:pt x="414" y="244"/>
                </a:lnTo>
                <a:lnTo>
                  <a:pt x="433" y="237"/>
                </a:lnTo>
                <a:lnTo>
                  <a:pt x="449" y="228"/>
                </a:lnTo>
                <a:lnTo>
                  <a:pt x="465" y="220"/>
                </a:lnTo>
                <a:lnTo>
                  <a:pt x="478" y="211"/>
                </a:lnTo>
                <a:lnTo>
                  <a:pt x="490" y="201"/>
                </a:lnTo>
                <a:lnTo>
                  <a:pt x="501" y="190"/>
                </a:lnTo>
                <a:lnTo>
                  <a:pt x="510" y="180"/>
                </a:lnTo>
                <a:lnTo>
                  <a:pt x="517" y="168"/>
                </a:lnTo>
                <a:lnTo>
                  <a:pt x="522" y="158"/>
                </a:lnTo>
                <a:lnTo>
                  <a:pt x="525" y="145"/>
                </a:lnTo>
                <a:lnTo>
                  <a:pt x="527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09" name="Freeform 81"/>
          <p:cNvSpPr>
            <a:spLocks/>
          </p:cNvSpPr>
          <p:nvPr/>
        </p:nvSpPr>
        <p:spPr bwMode="auto">
          <a:xfrm>
            <a:off x="7221539" y="1249364"/>
            <a:ext cx="833437" cy="427037"/>
          </a:xfrm>
          <a:custGeom>
            <a:avLst/>
            <a:gdLst/>
            <a:ahLst/>
            <a:cxnLst>
              <a:cxn ang="0">
                <a:pos x="522" y="121"/>
              </a:cxn>
              <a:cxn ang="0">
                <a:pos x="515" y="98"/>
              </a:cxn>
              <a:cxn ang="0">
                <a:pos x="500" y="77"/>
              </a:cxn>
              <a:cxn ang="0">
                <a:pos x="476" y="57"/>
              </a:cxn>
              <a:cxn ang="0">
                <a:pos x="446" y="38"/>
              </a:cxn>
              <a:cxn ang="0">
                <a:pos x="412" y="24"/>
              </a:cxn>
              <a:cxn ang="0">
                <a:pos x="372" y="12"/>
              </a:cxn>
              <a:cxn ang="0">
                <a:pos x="329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6" y="38"/>
              </a:cxn>
              <a:cxn ang="0">
                <a:pos x="46" y="57"/>
              </a:cxn>
              <a:cxn ang="0">
                <a:pos x="23" y="77"/>
              </a:cxn>
              <a:cxn ang="0">
                <a:pos x="8" y="98"/>
              </a:cxn>
              <a:cxn ang="0">
                <a:pos x="1" y="121"/>
              </a:cxn>
              <a:cxn ang="0">
                <a:pos x="1" y="144"/>
              </a:cxn>
              <a:cxn ang="0">
                <a:pos x="8" y="167"/>
              </a:cxn>
              <a:cxn ang="0">
                <a:pos x="23" y="190"/>
              </a:cxn>
              <a:cxn ang="0">
                <a:pos x="46" y="210"/>
              </a:cxn>
              <a:cxn ang="0">
                <a:pos x="76" y="227"/>
              </a:cxn>
              <a:cxn ang="0">
                <a:pos x="111" y="243"/>
              </a:cxn>
              <a:cxn ang="0">
                <a:pos x="151" y="255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29" y="263"/>
              </a:cxn>
              <a:cxn ang="0">
                <a:pos x="372" y="255"/>
              </a:cxn>
              <a:cxn ang="0">
                <a:pos x="412" y="243"/>
              </a:cxn>
              <a:cxn ang="0">
                <a:pos x="446" y="227"/>
              </a:cxn>
              <a:cxn ang="0">
                <a:pos x="476" y="210"/>
              </a:cxn>
              <a:cxn ang="0">
                <a:pos x="500" y="190"/>
              </a:cxn>
              <a:cxn ang="0">
                <a:pos x="515" y="167"/>
              </a:cxn>
              <a:cxn ang="0">
                <a:pos x="522" y="144"/>
              </a:cxn>
            </a:cxnLst>
            <a:rect l="0" t="0" r="r" b="b"/>
            <a:pathLst>
              <a:path w="525" h="269">
                <a:moveTo>
                  <a:pt x="524" y="133"/>
                </a:moveTo>
                <a:lnTo>
                  <a:pt x="522" y="121"/>
                </a:lnTo>
                <a:lnTo>
                  <a:pt x="519" y="110"/>
                </a:lnTo>
                <a:lnTo>
                  <a:pt x="515" y="98"/>
                </a:lnTo>
                <a:lnTo>
                  <a:pt x="507" y="87"/>
                </a:lnTo>
                <a:lnTo>
                  <a:pt x="500" y="77"/>
                </a:lnTo>
                <a:lnTo>
                  <a:pt x="489" y="65"/>
                </a:lnTo>
                <a:lnTo>
                  <a:pt x="476" y="57"/>
                </a:lnTo>
                <a:lnTo>
                  <a:pt x="463" y="47"/>
                </a:lnTo>
                <a:lnTo>
                  <a:pt x="446" y="38"/>
                </a:lnTo>
                <a:lnTo>
                  <a:pt x="430" y="31"/>
                </a:lnTo>
                <a:lnTo>
                  <a:pt x="412" y="24"/>
                </a:lnTo>
                <a:lnTo>
                  <a:pt x="392" y="17"/>
                </a:lnTo>
                <a:lnTo>
                  <a:pt x="372" y="12"/>
                </a:lnTo>
                <a:lnTo>
                  <a:pt x="351" y="8"/>
                </a:lnTo>
                <a:lnTo>
                  <a:pt x="329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1" y="8"/>
                </a:lnTo>
                <a:lnTo>
                  <a:pt x="151" y="12"/>
                </a:lnTo>
                <a:lnTo>
                  <a:pt x="130" y="17"/>
                </a:lnTo>
                <a:lnTo>
                  <a:pt x="111" y="24"/>
                </a:lnTo>
                <a:lnTo>
                  <a:pt x="93" y="31"/>
                </a:lnTo>
                <a:lnTo>
                  <a:pt x="76" y="38"/>
                </a:lnTo>
                <a:lnTo>
                  <a:pt x="60" y="47"/>
                </a:lnTo>
                <a:lnTo>
                  <a:pt x="46" y="57"/>
                </a:lnTo>
                <a:lnTo>
                  <a:pt x="34" y="65"/>
                </a:lnTo>
                <a:lnTo>
                  <a:pt x="23" y="77"/>
                </a:lnTo>
                <a:lnTo>
                  <a:pt x="15" y="87"/>
                </a:lnTo>
                <a:lnTo>
                  <a:pt x="8" y="98"/>
                </a:lnTo>
                <a:lnTo>
                  <a:pt x="3" y="110"/>
                </a:lnTo>
                <a:lnTo>
                  <a:pt x="1" y="121"/>
                </a:lnTo>
                <a:lnTo>
                  <a:pt x="0" y="133"/>
                </a:lnTo>
                <a:lnTo>
                  <a:pt x="1" y="144"/>
                </a:lnTo>
                <a:lnTo>
                  <a:pt x="3" y="157"/>
                </a:lnTo>
                <a:lnTo>
                  <a:pt x="8" y="167"/>
                </a:lnTo>
                <a:lnTo>
                  <a:pt x="15" y="179"/>
                </a:lnTo>
                <a:lnTo>
                  <a:pt x="23" y="190"/>
                </a:lnTo>
                <a:lnTo>
                  <a:pt x="34" y="200"/>
                </a:lnTo>
                <a:lnTo>
                  <a:pt x="46" y="210"/>
                </a:lnTo>
                <a:lnTo>
                  <a:pt x="60" y="219"/>
                </a:lnTo>
                <a:lnTo>
                  <a:pt x="76" y="227"/>
                </a:lnTo>
                <a:lnTo>
                  <a:pt x="93" y="236"/>
                </a:lnTo>
                <a:lnTo>
                  <a:pt x="111" y="243"/>
                </a:lnTo>
                <a:lnTo>
                  <a:pt x="130" y="249"/>
                </a:lnTo>
                <a:lnTo>
                  <a:pt x="151" y="255"/>
                </a:lnTo>
                <a:lnTo>
                  <a:pt x="171" y="259"/>
                </a:lnTo>
                <a:lnTo>
                  <a:pt x="194" y="263"/>
                </a:lnTo>
                <a:lnTo>
                  <a:pt x="216" y="265"/>
                </a:lnTo>
                <a:lnTo>
                  <a:pt x="239" y="268"/>
                </a:lnTo>
                <a:lnTo>
                  <a:pt x="262" y="268"/>
                </a:lnTo>
                <a:lnTo>
                  <a:pt x="284" y="268"/>
                </a:lnTo>
                <a:lnTo>
                  <a:pt x="307" y="265"/>
                </a:lnTo>
                <a:lnTo>
                  <a:pt x="329" y="263"/>
                </a:lnTo>
                <a:lnTo>
                  <a:pt x="351" y="259"/>
                </a:lnTo>
                <a:lnTo>
                  <a:pt x="372" y="255"/>
                </a:lnTo>
                <a:lnTo>
                  <a:pt x="392" y="249"/>
                </a:lnTo>
                <a:lnTo>
                  <a:pt x="412" y="243"/>
                </a:lnTo>
                <a:lnTo>
                  <a:pt x="430" y="236"/>
                </a:lnTo>
                <a:lnTo>
                  <a:pt x="446" y="227"/>
                </a:lnTo>
                <a:lnTo>
                  <a:pt x="463" y="219"/>
                </a:lnTo>
                <a:lnTo>
                  <a:pt x="476" y="210"/>
                </a:lnTo>
                <a:lnTo>
                  <a:pt x="489" y="200"/>
                </a:lnTo>
                <a:lnTo>
                  <a:pt x="500" y="190"/>
                </a:lnTo>
                <a:lnTo>
                  <a:pt x="507" y="179"/>
                </a:lnTo>
                <a:lnTo>
                  <a:pt x="515" y="167"/>
                </a:lnTo>
                <a:lnTo>
                  <a:pt x="519" y="157"/>
                </a:lnTo>
                <a:lnTo>
                  <a:pt x="522" y="144"/>
                </a:lnTo>
                <a:lnTo>
                  <a:pt x="524" y="13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0" name="Freeform 82"/>
          <p:cNvSpPr>
            <a:spLocks/>
          </p:cNvSpPr>
          <p:nvPr/>
        </p:nvSpPr>
        <p:spPr bwMode="auto">
          <a:xfrm>
            <a:off x="8753475" y="1249364"/>
            <a:ext cx="833438" cy="427037"/>
          </a:xfrm>
          <a:custGeom>
            <a:avLst/>
            <a:gdLst/>
            <a:ahLst/>
            <a:cxnLst>
              <a:cxn ang="0">
                <a:pos x="1" y="144"/>
              </a:cxn>
              <a:cxn ang="0">
                <a:pos x="8" y="167"/>
              </a:cxn>
              <a:cxn ang="0">
                <a:pos x="25" y="190"/>
              </a:cxn>
              <a:cxn ang="0">
                <a:pos x="47" y="210"/>
              </a:cxn>
              <a:cxn ang="0">
                <a:pos x="77" y="227"/>
              </a:cxn>
              <a:cxn ang="0">
                <a:pos x="111" y="243"/>
              </a:cxn>
              <a:cxn ang="0">
                <a:pos x="151" y="255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30" y="263"/>
              </a:cxn>
              <a:cxn ang="0">
                <a:pos x="372" y="255"/>
              </a:cxn>
              <a:cxn ang="0">
                <a:pos x="412" y="243"/>
              </a:cxn>
              <a:cxn ang="0">
                <a:pos x="447" y="227"/>
              </a:cxn>
              <a:cxn ang="0">
                <a:pos x="477" y="210"/>
              </a:cxn>
              <a:cxn ang="0">
                <a:pos x="500" y="190"/>
              </a:cxn>
              <a:cxn ang="0">
                <a:pos x="515" y="167"/>
              </a:cxn>
              <a:cxn ang="0">
                <a:pos x="522" y="144"/>
              </a:cxn>
              <a:cxn ang="0">
                <a:pos x="522" y="121"/>
              </a:cxn>
              <a:cxn ang="0">
                <a:pos x="515" y="98"/>
              </a:cxn>
              <a:cxn ang="0">
                <a:pos x="500" y="77"/>
              </a:cxn>
              <a:cxn ang="0">
                <a:pos x="477" y="55"/>
              </a:cxn>
              <a:cxn ang="0">
                <a:pos x="447" y="38"/>
              </a:cxn>
              <a:cxn ang="0">
                <a:pos x="412" y="22"/>
              </a:cxn>
              <a:cxn ang="0">
                <a:pos x="372" y="12"/>
              </a:cxn>
              <a:cxn ang="0">
                <a:pos x="329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38"/>
              </a:cxn>
              <a:cxn ang="0">
                <a:pos x="47" y="57"/>
              </a:cxn>
              <a:cxn ang="0">
                <a:pos x="25" y="77"/>
              </a:cxn>
              <a:cxn ang="0">
                <a:pos x="8" y="98"/>
              </a:cxn>
              <a:cxn ang="0">
                <a:pos x="1" y="121"/>
              </a:cxn>
            </a:cxnLst>
            <a:rect l="0" t="0" r="r" b="b"/>
            <a:pathLst>
              <a:path w="525" h="269">
                <a:moveTo>
                  <a:pt x="0" y="134"/>
                </a:moveTo>
                <a:lnTo>
                  <a:pt x="1" y="144"/>
                </a:lnTo>
                <a:lnTo>
                  <a:pt x="4" y="157"/>
                </a:lnTo>
                <a:lnTo>
                  <a:pt x="8" y="167"/>
                </a:lnTo>
                <a:lnTo>
                  <a:pt x="16" y="179"/>
                </a:lnTo>
                <a:lnTo>
                  <a:pt x="25" y="190"/>
                </a:lnTo>
                <a:lnTo>
                  <a:pt x="34" y="200"/>
                </a:lnTo>
                <a:lnTo>
                  <a:pt x="47" y="210"/>
                </a:lnTo>
                <a:lnTo>
                  <a:pt x="61" y="219"/>
                </a:lnTo>
                <a:lnTo>
                  <a:pt x="77" y="227"/>
                </a:lnTo>
                <a:lnTo>
                  <a:pt x="93" y="236"/>
                </a:lnTo>
                <a:lnTo>
                  <a:pt x="111" y="243"/>
                </a:lnTo>
                <a:lnTo>
                  <a:pt x="131" y="249"/>
                </a:lnTo>
                <a:lnTo>
                  <a:pt x="151" y="255"/>
                </a:lnTo>
                <a:lnTo>
                  <a:pt x="172" y="259"/>
                </a:lnTo>
                <a:lnTo>
                  <a:pt x="194" y="263"/>
                </a:lnTo>
                <a:lnTo>
                  <a:pt x="216" y="265"/>
                </a:lnTo>
                <a:lnTo>
                  <a:pt x="239" y="268"/>
                </a:lnTo>
                <a:lnTo>
                  <a:pt x="262" y="268"/>
                </a:lnTo>
                <a:lnTo>
                  <a:pt x="284" y="268"/>
                </a:lnTo>
                <a:lnTo>
                  <a:pt x="307" y="265"/>
                </a:lnTo>
                <a:lnTo>
                  <a:pt x="330" y="263"/>
                </a:lnTo>
                <a:lnTo>
                  <a:pt x="352" y="259"/>
                </a:lnTo>
                <a:lnTo>
                  <a:pt x="372" y="255"/>
                </a:lnTo>
                <a:lnTo>
                  <a:pt x="393" y="249"/>
                </a:lnTo>
                <a:lnTo>
                  <a:pt x="412" y="243"/>
                </a:lnTo>
                <a:lnTo>
                  <a:pt x="430" y="236"/>
                </a:lnTo>
                <a:lnTo>
                  <a:pt x="447" y="227"/>
                </a:lnTo>
                <a:lnTo>
                  <a:pt x="463" y="219"/>
                </a:lnTo>
                <a:lnTo>
                  <a:pt x="477" y="210"/>
                </a:lnTo>
                <a:lnTo>
                  <a:pt x="489" y="200"/>
                </a:lnTo>
                <a:lnTo>
                  <a:pt x="500" y="190"/>
                </a:lnTo>
                <a:lnTo>
                  <a:pt x="508" y="179"/>
                </a:lnTo>
                <a:lnTo>
                  <a:pt x="515" y="167"/>
                </a:lnTo>
                <a:lnTo>
                  <a:pt x="520" y="157"/>
                </a:lnTo>
                <a:lnTo>
                  <a:pt x="522" y="144"/>
                </a:lnTo>
                <a:lnTo>
                  <a:pt x="524" y="133"/>
                </a:lnTo>
                <a:lnTo>
                  <a:pt x="522" y="121"/>
                </a:lnTo>
                <a:lnTo>
                  <a:pt x="520" y="110"/>
                </a:lnTo>
                <a:lnTo>
                  <a:pt x="515" y="98"/>
                </a:lnTo>
                <a:lnTo>
                  <a:pt x="508" y="87"/>
                </a:lnTo>
                <a:lnTo>
                  <a:pt x="500" y="77"/>
                </a:lnTo>
                <a:lnTo>
                  <a:pt x="489" y="65"/>
                </a:lnTo>
                <a:lnTo>
                  <a:pt x="477" y="55"/>
                </a:lnTo>
                <a:lnTo>
                  <a:pt x="463" y="47"/>
                </a:lnTo>
                <a:lnTo>
                  <a:pt x="447" y="38"/>
                </a:lnTo>
                <a:lnTo>
                  <a:pt x="430" y="31"/>
                </a:lnTo>
                <a:lnTo>
                  <a:pt x="412" y="22"/>
                </a:lnTo>
                <a:lnTo>
                  <a:pt x="393" y="17"/>
                </a:lnTo>
                <a:lnTo>
                  <a:pt x="372" y="12"/>
                </a:lnTo>
                <a:lnTo>
                  <a:pt x="352" y="7"/>
                </a:lnTo>
                <a:lnTo>
                  <a:pt x="329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1" y="17"/>
                </a:lnTo>
                <a:lnTo>
                  <a:pt x="111" y="24"/>
                </a:lnTo>
                <a:lnTo>
                  <a:pt x="93" y="31"/>
                </a:lnTo>
                <a:lnTo>
                  <a:pt x="77" y="38"/>
                </a:lnTo>
                <a:lnTo>
                  <a:pt x="61" y="47"/>
                </a:lnTo>
                <a:lnTo>
                  <a:pt x="47" y="57"/>
                </a:lnTo>
                <a:lnTo>
                  <a:pt x="34" y="67"/>
                </a:lnTo>
                <a:lnTo>
                  <a:pt x="25" y="77"/>
                </a:lnTo>
                <a:lnTo>
                  <a:pt x="16" y="87"/>
                </a:lnTo>
                <a:lnTo>
                  <a:pt x="8" y="98"/>
                </a:lnTo>
                <a:lnTo>
                  <a:pt x="4" y="110"/>
                </a:lnTo>
                <a:lnTo>
                  <a:pt x="1" y="121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1" name="Freeform 83"/>
          <p:cNvSpPr>
            <a:spLocks/>
          </p:cNvSpPr>
          <p:nvPr/>
        </p:nvSpPr>
        <p:spPr bwMode="auto">
          <a:xfrm>
            <a:off x="6303964" y="685800"/>
            <a:ext cx="833437" cy="427038"/>
          </a:xfrm>
          <a:custGeom>
            <a:avLst/>
            <a:gdLst/>
            <a:ahLst/>
            <a:cxnLst>
              <a:cxn ang="0">
                <a:pos x="1" y="146"/>
              </a:cxn>
              <a:cxn ang="0">
                <a:pos x="8" y="169"/>
              </a:cxn>
              <a:cxn ang="0">
                <a:pos x="25" y="190"/>
              </a:cxn>
              <a:cxn ang="0">
                <a:pos x="47" y="210"/>
              </a:cxn>
              <a:cxn ang="0">
                <a:pos x="77" y="229"/>
              </a:cxn>
              <a:cxn ang="0">
                <a:pos x="111" y="243"/>
              </a:cxn>
              <a:cxn ang="0">
                <a:pos x="151" y="256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30" y="263"/>
              </a:cxn>
              <a:cxn ang="0">
                <a:pos x="372" y="255"/>
              </a:cxn>
              <a:cxn ang="0">
                <a:pos x="413" y="243"/>
              </a:cxn>
              <a:cxn ang="0">
                <a:pos x="447" y="227"/>
              </a:cxn>
              <a:cxn ang="0">
                <a:pos x="477" y="210"/>
              </a:cxn>
              <a:cxn ang="0">
                <a:pos x="500" y="190"/>
              </a:cxn>
              <a:cxn ang="0">
                <a:pos x="515" y="169"/>
              </a:cxn>
              <a:cxn ang="0">
                <a:pos x="524" y="146"/>
              </a:cxn>
              <a:cxn ang="0">
                <a:pos x="524" y="121"/>
              </a:cxn>
              <a:cxn ang="0">
                <a:pos x="515" y="98"/>
              </a:cxn>
              <a:cxn ang="0">
                <a:pos x="500" y="77"/>
              </a:cxn>
              <a:cxn ang="0">
                <a:pos x="477" y="57"/>
              </a:cxn>
              <a:cxn ang="0">
                <a:pos x="447" y="38"/>
              </a:cxn>
              <a:cxn ang="0">
                <a:pos x="413" y="24"/>
              </a:cxn>
              <a:cxn ang="0">
                <a:pos x="372" y="12"/>
              </a:cxn>
              <a:cxn ang="0">
                <a:pos x="330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38"/>
              </a:cxn>
              <a:cxn ang="0">
                <a:pos x="47" y="57"/>
              </a:cxn>
              <a:cxn ang="0">
                <a:pos x="25" y="77"/>
              </a:cxn>
              <a:cxn ang="0">
                <a:pos x="8" y="98"/>
              </a:cxn>
              <a:cxn ang="0">
                <a:pos x="1" y="121"/>
              </a:cxn>
            </a:cxnLst>
            <a:rect l="0" t="0" r="r" b="b"/>
            <a:pathLst>
              <a:path w="525" h="269">
                <a:moveTo>
                  <a:pt x="0" y="134"/>
                </a:moveTo>
                <a:lnTo>
                  <a:pt x="1" y="146"/>
                </a:lnTo>
                <a:lnTo>
                  <a:pt x="4" y="157"/>
                </a:lnTo>
                <a:lnTo>
                  <a:pt x="8" y="169"/>
                </a:lnTo>
                <a:lnTo>
                  <a:pt x="16" y="180"/>
                </a:lnTo>
                <a:lnTo>
                  <a:pt x="25" y="190"/>
                </a:lnTo>
                <a:lnTo>
                  <a:pt x="35" y="200"/>
                </a:lnTo>
                <a:lnTo>
                  <a:pt x="47" y="210"/>
                </a:lnTo>
                <a:lnTo>
                  <a:pt x="60" y="220"/>
                </a:lnTo>
                <a:lnTo>
                  <a:pt x="77" y="229"/>
                </a:lnTo>
                <a:lnTo>
                  <a:pt x="93" y="236"/>
                </a:lnTo>
                <a:lnTo>
                  <a:pt x="111" y="243"/>
                </a:lnTo>
                <a:lnTo>
                  <a:pt x="131" y="250"/>
                </a:lnTo>
                <a:lnTo>
                  <a:pt x="151" y="256"/>
                </a:lnTo>
                <a:lnTo>
                  <a:pt x="172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8"/>
                </a:lnTo>
                <a:lnTo>
                  <a:pt x="263" y="268"/>
                </a:lnTo>
                <a:lnTo>
                  <a:pt x="284" y="268"/>
                </a:lnTo>
                <a:lnTo>
                  <a:pt x="307" y="265"/>
                </a:lnTo>
                <a:lnTo>
                  <a:pt x="330" y="263"/>
                </a:lnTo>
                <a:lnTo>
                  <a:pt x="352" y="260"/>
                </a:lnTo>
                <a:lnTo>
                  <a:pt x="372" y="255"/>
                </a:lnTo>
                <a:lnTo>
                  <a:pt x="393" y="250"/>
                </a:lnTo>
                <a:lnTo>
                  <a:pt x="413" y="243"/>
                </a:lnTo>
                <a:lnTo>
                  <a:pt x="430" y="236"/>
                </a:lnTo>
                <a:lnTo>
                  <a:pt x="447" y="227"/>
                </a:lnTo>
                <a:lnTo>
                  <a:pt x="463" y="219"/>
                </a:lnTo>
                <a:lnTo>
                  <a:pt x="477" y="210"/>
                </a:lnTo>
                <a:lnTo>
                  <a:pt x="489" y="200"/>
                </a:lnTo>
                <a:lnTo>
                  <a:pt x="500" y="190"/>
                </a:lnTo>
                <a:lnTo>
                  <a:pt x="508" y="180"/>
                </a:lnTo>
                <a:lnTo>
                  <a:pt x="515" y="169"/>
                </a:lnTo>
                <a:lnTo>
                  <a:pt x="520" y="157"/>
                </a:lnTo>
                <a:lnTo>
                  <a:pt x="524" y="146"/>
                </a:lnTo>
                <a:lnTo>
                  <a:pt x="524" y="134"/>
                </a:lnTo>
                <a:lnTo>
                  <a:pt x="524" y="121"/>
                </a:lnTo>
                <a:lnTo>
                  <a:pt x="520" y="110"/>
                </a:lnTo>
                <a:lnTo>
                  <a:pt x="515" y="98"/>
                </a:lnTo>
                <a:lnTo>
                  <a:pt x="508" y="87"/>
                </a:lnTo>
                <a:lnTo>
                  <a:pt x="500" y="77"/>
                </a:lnTo>
                <a:lnTo>
                  <a:pt x="489" y="67"/>
                </a:lnTo>
                <a:lnTo>
                  <a:pt x="477" y="57"/>
                </a:lnTo>
                <a:lnTo>
                  <a:pt x="463" y="47"/>
                </a:lnTo>
                <a:lnTo>
                  <a:pt x="447" y="38"/>
                </a:lnTo>
                <a:lnTo>
                  <a:pt x="430" y="31"/>
                </a:lnTo>
                <a:lnTo>
                  <a:pt x="413" y="24"/>
                </a:lnTo>
                <a:lnTo>
                  <a:pt x="393" y="18"/>
                </a:lnTo>
                <a:lnTo>
                  <a:pt x="372" y="12"/>
                </a:lnTo>
                <a:lnTo>
                  <a:pt x="352" y="8"/>
                </a:lnTo>
                <a:lnTo>
                  <a:pt x="330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0" y="18"/>
                </a:lnTo>
                <a:lnTo>
                  <a:pt x="111" y="24"/>
                </a:lnTo>
                <a:lnTo>
                  <a:pt x="93" y="31"/>
                </a:lnTo>
                <a:lnTo>
                  <a:pt x="77" y="38"/>
                </a:lnTo>
                <a:lnTo>
                  <a:pt x="60" y="47"/>
                </a:lnTo>
                <a:lnTo>
                  <a:pt x="47" y="57"/>
                </a:lnTo>
                <a:lnTo>
                  <a:pt x="34" y="67"/>
                </a:lnTo>
                <a:lnTo>
                  <a:pt x="25" y="77"/>
                </a:lnTo>
                <a:lnTo>
                  <a:pt x="16" y="87"/>
                </a:lnTo>
                <a:lnTo>
                  <a:pt x="8" y="98"/>
                </a:lnTo>
                <a:lnTo>
                  <a:pt x="4" y="111"/>
                </a:lnTo>
                <a:lnTo>
                  <a:pt x="1" y="121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2" name="Freeform 84"/>
          <p:cNvSpPr>
            <a:spLocks/>
          </p:cNvSpPr>
          <p:nvPr/>
        </p:nvSpPr>
        <p:spPr bwMode="auto">
          <a:xfrm>
            <a:off x="3886201" y="1236664"/>
            <a:ext cx="835025" cy="428625"/>
          </a:xfrm>
          <a:custGeom>
            <a:avLst/>
            <a:gdLst/>
            <a:ahLst/>
            <a:cxnLst>
              <a:cxn ang="0">
                <a:pos x="523" y="123"/>
              </a:cxn>
              <a:cxn ang="0">
                <a:pos x="516" y="100"/>
              </a:cxn>
              <a:cxn ang="0">
                <a:pos x="500" y="77"/>
              </a:cxn>
              <a:cxn ang="0">
                <a:pos x="477" y="57"/>
              </a:cxn>
              <a:cxn ang="0">
                <a:pos x="447" y="40"/>
              </a:cxn>
              <a:cxn ang="0">
                <a:pos x="413" y="24"/>
              </a:cxn>
              <a:cxn ang="0">
                <a:pos x="373" y="12"/>
              </a:cxn>
              <a:cxn ang="0">
                <a:pos x="330" y="4"/>
              </a:cxn>
              <a:cxn ang="0">
                <a:pos x="284" y="1"/>
              </a:cxn>
              <a:cxn ang="0">
                <a:pos x="240" y="1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40"/>
              </a:cxn>
              <a:cxn ang="0">
                <a:pos x="47" y="57"/>
              </a:cxn>
              <a:cxn ang="0">
                <a:pos x="25" y="77"/>
              </a:cxn>
              <a:cxn ang="0">
                <a:pos x="8" y="100"/>
              </a:cxn>
              <a:cxn ang="0">
                <a:pos x="1" y="123"/>
              </a:cxn>
              <a:cxn ang="0">
                <a:pos x="1" y="145"/>
              </a:cxn>
              <a:cxn ang="0">
                <a:pos x="8" y="168"/>
              </a:cxn>
              <a:cxn ang="0">
                <a:pos x="25" y="190"/>
              </a:cxn>
              <a:cxn ang="0">
                <a:pos x="47" y="211"/>
              </a:cxn>
              <a:cxn ang="0">
                <a:pos x="77" y="228"/>
              </a:cxn>
              <a:cxn ang="0">
                <a:pos x="111" y="244"/>
              </a:cxn>
              <a:cxn ang="0">
                <a:pos x="151" y="254"/>
              </a:cxn>
              <a:cxn ang="0">
                <a:pos x="194" y="263"/>
              </a:cxn>
              <a:cxn ang="0">
                <a:pos x="240" y="267"/>
              </a:cxn>
              <a:cxn ang="0">
                <a:pos x="284" y="267"/>
              </a:cxn>
              <a:cxn ang="0">
                <a:pos x="330" y="263"/>
              </a:cxn>
              <a:cxn ang="0">
                <a:pos x="373" y="254"/>
              </a:cxn>
              <a:cxn ang="0">
                <a:pos x="413" y="244"/>
              </a:cxn>
              <a:cxn ang="0">
                <a:pos x="447" y="228"/>
              </a:cxn>
              <a:cxn ang="0">
                <a:pos x="477" y="211"/>
              </a:cxn>
              <a:cxn ang="0">
                <a:pos x="500" y="190"/>
              </a:cxn>
              <a:cxn ang="0">
                <a:pos x="516" y="168"/>
              </a:cxn>
              <a:cxn ang="0">
                <a:pos x="523" y="145"/>
              </a:cxn>
            </a:cxnLst>
            <a:rect l="0" t="0" r="r" b="b"/>
            <a:pathLst>
              <a:path w="526" h="270">
                <a:moveTo>
                  <a:pt x="525" y="134"/>
                </a:moveTo>
                <a:lnTo>
                  <a:pt x="523" y="123"/>
                </a:lnTo>
                <a:lnTo>
                  <a:pt x="520" y="110"/>
                </a:lnTo>
                <a:lnTo>
                  <a:pt x="516" y="100"/>
                </a:lnTo>
                <a:lnTo>
                  <a:pt x="508" y="88"/>
                </a:lnTo>
                <a:lnTo>
                  <a:pt x="500" y="77"/>
                </a:lnTo>
                <a:lnTo>
                  <a:pt x="489" y="67"/>
                </a:lnTo>
                <a:lnTo>
                  <a:pt x="477" y="57"/>
                </a:lnTo>
                <a:lnTo>
                  <a:pt x="463" y="48"/>
                </a:lnTo>
                <a:lnTo>
                  <a:pt x="447" y="40"/>
                </a:lnTo>
                <a:lnTo>
                  <a:pt x="431" y="31"/>
                </a:lnTo>
                <a:lnTo>
                  <a:pt x="413" y="24"/>
                </a:lnTo>
                <a:lnTo>
                  <a:pt x="393" y="18"/>
                </a:lnTo>
                <a:lnTo>
                  <a:pt x="373" y="12"/>
                </a:lnTo>
                <a:lnTo>
                  <a:pt x="352" y="8"/>
                </a:lnTo>
                <a:lnTo>
                  <a:pt x="330" y="4"/>
                </a:lnTo>
                <a:lnTo>
                  <a:pt x="307" y="2"/>
                </a:lnTo>
                <a:lnTo>
                  <a:pt x="284" y="1"/>
                </a:lnTo>
                <a:lnTo>
                  <a:pt x="261" y="0"/>
                </a:lnTo>
                <a:lnTo>
                  <a:pt x="240" y="1"/>
                </a:lnTo>
                <a:lnTo>
                  <a:pt x="217" y="2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1" y="18"/>
                </a:lnTo>
                <a:lnTo>
                  <a:pt x="111" y="24"/>
                </a:lnTo>
                <a:lnTo>
                  <a:pt x="94" y="31"/>
                </a:lnTo>
                <a:lnTo>
                  <a:pt x="77" y="40"/>
                </a:lnTo>
                <a:lnTo>
                  <a:pt x="61" y="48"/>
                </a:lnTo>
                <a:lnTo>
                  <a:pt x="47" y="57"/>
                </a:lnTo>
                <a:lnTo>
                  <a:pt x="35" y="67"/>
                </a:lnTo>
                <a:lnTo>
                  <a:pt x="25" y="77"/>
                </a:lnTo>
                <a:lnTo>
                  <a:pt x="16" y="88"/>
                </a:lnTo>
                <a:lnTo>
                  <a:pt x="8" y="100"/>
                </a:lnTo>
                <a:lnTo>
                  <a:pt x="4" y="110"/>
                </a:lnTo>
                <a:lnTo>
                  <a:pt x="1" y="123"/>
                </a:lnTo>
                <a:lnTo>
                  <a:pt x="0" y="134"/>
                </a:lnTo>
                <a:lnTo>
                  <a:pt x="1" y="145"/>
                </a:lnTo>
                <a:lnTo>
                  <a:pt x="4" y="157"/>
                </a:lnTo>
                <a:lnTo>
                  <a:pt x="8" y="168"/>
                </a:lnTo>
                <a:lnTo>
                  <a:pt x="16" y="180"/>
                </a:lnTo>
                <a:lnTo>
                  <a:pt x="25" y="190"/>
                </a:lnTo>
                <a:lnTo>
                  <a:pt x="35" y="201"/>
                </a:lnTo>
                <a:lnTo>
                  <a:pt x="47" y="211"/>
                </a:lnTo>
                <a:lnTo>
                  <a:pt x="61" y="220"/>
                </a:lnTo>
                <a:lnTo>
                  <a:pt x="77" y="228"/>
                </a:lnTo>
                <a:lnTo>
                  <a:pt x="94" y="236"/>
                </a:lnTo>
                <a:lnTo>
                  <a:pt x="111" y="244"/>
                </a:lnTo>
                <a:lnTo>
                  <a:pt x="131" y="250"/>
                </a:lnTo>
                <a:lnTo>
                  <a:pt x="151" y="254"/>
                </a:lnTo>
                <a:lnTo>
                  <a:pt x="172" y="260"/>
                </a:lnTo>
                <a:lnTo>
                  <a:pt x="194" y="263"/>
                </a:lnTo>
                <a:lnTo>
                  <a:pt x="217" y="266"/>
                </a:lnTo>
                <a:lnTo>
                  <a:pt x="240" y="267"/>
                </a:lnTo>
                <a:lnTo>
                  <a:pt x="261" y="269"/>
                </a:lnTo>
                <a:lnTo>
                  <a:pt x="284" y="267"/>
                </a:lnTo>
                <a:lnTo>
                  <a:pt x="307" y="266"/>
                </a:lnTo>
                <a:lnTo>
                  <a:pt x="330" y="263"/>
                </a:lnTo>
                <a:lnTo>
                  <a:pt x="352" y="260"/>
                </a:lnTo>
                <a:lnTo>
                  <a:pt x="373" y="254"/>
                </a:lnTo>
                <a:lnTo>
                  <a:pt x="393" y="250"/>
                </a:lnTo>
                <a:lnTo>
                  <a:pt x="413" y="244"/>
                </a:lnTo>
                <a:lnTo>
                  <a:pt x="431" y="236"/>
                </a:lnTo>
                <a:lnTo>
                  <a:pt x="447" y="228"/>
                </a:lnTo>
                <a:lnTo>
                  <a:pt x="463" y="220"/>
                </a:lnTo>
                <a:lnTo>
                  <a:pt x="477" y="211"/>
                </a:lnTo>
                <a:lnTo>
                  <a:pt x="489" y="201"/>
                </a:lnTo>
                <a:lnTo>
                  <a:pt x="500" y="190"/>
                </a:lnTo>
                <a:lnTo>
                  <a:pt x="508" y="180"/>
                </a:lnTo>
                <a:lnTo>
                  <a:pt x="516" y="168"/>
                </a:lnTo>
                <a:lnTo>
                  <a:pt x="520" y="157"/>
                </a:lnTo>
                <a:lnTo>
                  <a:pt x="523" y="145"/>
                </a:lnTo>
                <a:lnTo>
                  <a:pt x="525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3" name="Freeform 85"/>
          <p:cNvSpPr>
            <a:spLocks/>
          </p:cNvSpPr>
          <p:nvPr/>
        </p:nvSpPr>
        <p:spPr bwMode="auto">
          <a:xfrm>
            <a:off x="5419725" y="1236664"/>
            <a:ext cx="833438" cy="428625"/>
          </a:xfrm>
          <a:custGeom>
            <a:avLst/>
            <a:gdLst/>
            <a:ahLst/>
            <a:cxnLst>
              <a:cxn ang="0">
                <a:pos x="1" y="145"/>
              </a:cxn>
              <a:cxn ang="0">
                <a:pos x="8" y="168"/>
              </a:cxn>
              <a:cxn ang="0">
                <a:pos x="23" y="190"/>
              </a:cxn>
              <a:cxn ang="0">
                <a:pos x="46" y="211"/>
              </a:cxn>
              <a:cxn ang="0">
                <a:pos x="76" y="228"/>
              </a:cxn>
              <a:cxn ang="0">
                <a:pos x="111" y="244"/>
              </a:cxn>
              <a:cxn ang="0">
                <a:pos x="151" y="254"/>
              </a:cxn>
              <a:cxn ang="0">
                <a:pos x="194" y="263"/>
              </a:cxn>
              <a:cxn ang="0">
                <a:pos x="239" y="267"/>
              </a:cxn>
              <a:cxn ang="0">
                <a:pos x="284" y="267"/>
              </a:cxn>
              <a:cxn ang="0">
                <a:pos x="329" y="263"/>
              </a:cxn>
              <a:cxn ang="0">
                <a:pos x="372" y="254"/>
              </a:cxn>
              <a:cxn ang="0">
                <a:pos x="412" y="243"/>
              </a:cxn>
              <a:cxn ang="0">
                <a:pos x="446" y="228"/>
              </a:cxn>
              <a:cxn ang="0">
                <a:pos x="476" y="210"/>
              </a:cxn>
              <a:cxn ang="0">
                <a:pos x="498" y="190"/>
              </a:cxn>
              <a:cxn ang="0">
                <a:pos x="515" y="168"/>
              </a:cxn>
              <a:cxn ang="0">
                <a:pos x="522" y="145"/>
              </a:cxn>
              <a:cxn ang="0">
                <a:pos x="522" y="123"/>
              </a:cxn>
              <a:cxn ang="0">
                <a:pos x="515" y="100"/>
              </a:cxn>
              <a:cxn ang="0">
                <a:pos x="498" y="77"/>
              </a:cxn>
              <a:cxn ang="0">
                <a:pos x="476" y="57"/>
              </a:cxn>
              <a:cxn ang="0">
                <a:pos x="446" y="40"/>
              </a:cxn>
              <a:cxn ang="0">
                <a:pos x="412" y="24"/>
              </a:cxn>
              <a:cxn ang="0">
                <a:pos x="372" y="12"/>
              </a:cxn>
              <a:cxn ang="0">
                <a:pos x="329" y="4"/>
              </a:cxn>
              <a:cxn ang="0">
                <a:pos x="284" y="1"/>
              </a:cxn>
              <a:cxn ang="0">
                <a:pos x="239" y="1"/>
              </a:cxn>
              <a:cxn ang="0">
                <a:pos x="193" y="4"/>
              </a:cxn>
              <a:cxn ang="0">
                <a:pos x="151" y="12"/>
              </a:cxn>
              <a:cxn ang="0">
                <a:pos x="111" y="24"/>
              </a:cxn>
              <a:cxn ang="0">
                <a:pos x="76" y="40"/>
              </a:cxn>
              <a:cxn ang="0">
                <a:pos x="46" y="57"/>
              </a:cxn>
              <a:cxn ang="0">
                <a:pos x="23" y="77"/>
              </a:cxn>
              <a:cxn ang="0">
                <a:pos x="8" y="100"/>
              </a:cxn>
              <a:cxn ang="0">
                <a:pos x="1" y="123"/>
              </a:cxn>
            </a:cxnLst>
            <a:rect l="0" t="0" r="r" b="b"/>
            <a:pathLst>
              <a:path w="525" h="270">
                <a:moveTo>
                  <a:pt x="0" y="134"/>
                </a:moveTo>
                <a:lnTo>
                  <a:pt x="1" y="145"/>
                </a:lnTo>
                <a:lnTo>
                  <a:pt x="3" y="157"/>
                </a:lnTo>
                <a:lnTo>
                  <a:pt x="8" y="168"/>
                </a:lnTo>
                <a:lnTo>
                  <a:pt x="15" y="180"/>
                </a:lnTo>
                <a:lnTo>
                  <a:pt x="23" y="190"/>
                </a:lnTo>
                <a:lnTo>
                  <a:pt x="34" y="201"/>
                </a:lnTo>
                <a:lnTo>
                  <a:pt x="46" y="211"/>
                </a:lnTo>
                <a:lnTo>
                  <a:pt x="60" y="220"/>
                </a:lnTo>
                <a:lnTo>
                  <a:pt x="76" y="228"/>
                </a:lnTo>
                <a:lnTo>
                  <a:pt x="93" y="236"/>
                </a:lnTo>
                <a:lnTo>
                  <a:pt x="111" y="244"/>
                </a:lnTo>
                <a:lnTo>
                  <a:pt x="130" y="250"/>
                </a:lnTo>
                <a:lnTo>
                  <a:pt x="151" y="254"/>
                </a:lnTo>
                <a:lnTo>
                  <a:pt x="171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7"/>
                </a:lnTo>
                <a:lnTo>
                  <a:pt x="262" y="269"/>
                </a:lnTo>
                <a:lnTo>
                  <a:pt x="284" y="267"/>
                </a:lnTo>
                <a:lnTo>
                  <a:pt x="307" y="266"/>
                </a:lnTo>
                <a:lnTo>
                  <a:pt x="329" y="263"/>
                </a:lnTo>
                <a:lnTo>
                  <a:pt x="351" y="260"/>
                </a:lnTo>
                <a:lnTo>
                  <a:pt x="372" y="254"/>
                </a:lnTo>
                <a:lnTo>
                  <a:pt x="392" y="250"/>
                </a:lnTo>
                <a:lnTo>
                  <a:pt x="412" y="243"/>
                </a:lnTo>
                <a:lnTo>
                  <a:pt x="430" y="236"/>
                </a:lnTo>
                <a:lnTo>
                  <a:pt x="446" y="228"/>
                </a:lnTo>
                <a:lnTo>
                  <a:pt x="462" y="220"/>
                </a:lnTo>
                <a:lnTo>
                  <a:pt x="476" y="210"/>
                </a:lnTo>
                <a:lnTo>
                  <a:pt x="489" y="201"/>
                </a:lnTo>
                <a:lnTo>
                  <a:pt x="498" y="190"/>
                </a:lnTo>
                <a:lnTo>
                  <a:pt x="507" y="180"/>
                </a:lnTo>
                <a:lnTo>
                  <a:pt x="515" y="168"/>
                </a:lnTo>
                <a:lnTo>
                  <a:pt x="519" y="157"/>
                </a:lnTo>
                <a:lnTo>
                  <a:pt x="522" y="145"/>
                </a:lnTo>
                <a:lnTo>
                  <a:pt x="524" y="134"/>
                </a:lnTo>
                <a:lnTo>
                  <a:pt x="522" y="123"/>
                </a:lnTo>
                <a:lnTo>
                  <a:pt x="519" y="110"/>
                </a:lnTo>
                <a:lnTo>
                  <a:pt x="515" y="100"/>
                </a:lnTo>
                <a:lnTo>
                  <a:pt x="507" y="88"/>
                </a:lnTo>
                <a:lnTo>
                  <a:pt x="498" y="77"/>
                </a:lnTo>
                <a:lnTo>
                  <a:pt x="489" y="67"/>
                </a:lnTo>
                <a:lnTo>
                  <a:pt x="476" y="57"/>
                </a:lnTo>
                <a:lnTo>
                  <a:pt x="462" y="48"/>
                </a:lnTo>
                <a:lnTo>
                  <a:pt x="446" y="40"/>
                </a:lnTo>
                <a:lnTo>
                  <a:pt x="430" y="31"/>
                </a:lnTo>
                <a:lnTo>
                  <a:pt x="412" y="24"/>
                </a:lnTo>
                <a:lnTo>
                  <a:pt x="392" y="18"/>
                </a:lnTo>
                <a:lnTo>
                  <a:pt x="372" y="12"/>
                </a:lnTo>
                <a:lnTo>
                  <a:pt x="351" y="8"/>
                </a:lnTo>
                <a:lnTo>
                  <a:pt x="329" y="4"/>
                </a:lnTo>
                <a:lnTo>
                  <a:pt x="307" y="2"/>
                </a:lnTo>
                <a:lnTo>
                  <a:pt x="284" y="1"/>
                </a:lnTo>
                <a:lnTo>
                  <a:pt x="262" y="0"/>
                </a:lnTo>
                <a:lnTo>
                  <a:pt x="239" y="1"/>
                </a:lnTo>
                <a:lnTo>
                  <a:pt x="216" y="2"/>
                </a:lnTo>
                <a:lnTo>
                  <a:pt x="193" y="4"/>
                </a:lnTo>
                <a:lnTo>
                  <a:pt x="171" y="8"/>
                </a:lnTo>
                <a:lnTo>
                  <a:pt x="151" y="12"/>
                </a:lnTo>
                <a:lnTo>
                  <a:pt x="130" y="18"/>
                </a:lnTo>
                <a:lnTo>
                  <a:pt x="111" y="24"/>
                </a:lnTo>
                <a:lnTo>
                  <a:pt x="93" y="31"/>
                </a:lnTo>
                <a:lnTo>
                  <a:pt x="76" y="40"/>
                </a:lnTo>
                <a:lnTo>
                  <a:pt x="60" y="48"/>
                </a:lnTo>
                <a:lnTo>
                  <a:pt x="46" y="57"/>
                </a:lnTo>
                <a:lnTo>
                  <a:pt x="34" y="67"/>
                </a:lnTo>
                <a:lnTo>
                  <a:pt x="23" y="77"/>
                </a:lnTo>
                <a:lnTo>
                  <a:pt x="15" y="88"/>
                </a:lnTo>
                <a:lnTo>
                  <a:pt x="8" y="100"/>
                </a:lnTo>
                <a:lnTo>
                  <a:pt x="3" y="110"/>
                </a:lnTo>
                <a:lnTo>
                  <a:pt x="1" y="123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4" name="Freeform 86"/>
          <p:cNvSpPr>
            <a:spLocks/>
          </p:cNvSpPr>
          <p:nvPr/>
        </p:nvSpPr>
        <p:spPr bwMode="auto">
          <a:xfrm>
            <a:off x="6261100" y="1760539"/>
            <a:ext cx="1250950" cy="701675"/>
          </a:xfrm>
          <a:custGeom>
            <a:avLst/>
            <a:gdLst/>
            <a:ahLst/>
            <a:cxnLst>
              <a:cxn ang="0">
                <a:pos x="0" y="221"/>
              </a:cxn>
              <a:cxn ang="0">
                <a:pos x="388" y="0"/>
              </a:cxn>
              <a:cxn ang="0">
                <a:pos x="787" y="229"/>
              </a:cxn>
              <a:cxn ang="0">
                <a:pos x="388" y="441"/>
              </a:cxn>
              <a:cxn ang="0">
                <a:pos x="0" y="221"/>
              </a:cxn>
            </a:cxnLst>
            <a:rect l="0" t="0" r="r" b="b"/>
            <a:pathLst>
              <a:path w="788" h="442">
                <a:moveTo>
                  <a:pt x="0" y="221"/>
                </a:moveTo>
                <a:lnTo>
                  <a:pt x="388" y="0"/>
                </a:lnTo>
                <a:lnTo>
                  <a:pt x="787" y="229"/>
                </a:lnTo>
                <a:lnTo>
                  <a:pt x="388" y="441"/>
                </a:lnTo>
                <a:lnTo>
                  <a:pt x="0" y="22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5" name="Freeform 87"/>
          <p:cNvSpPr>
            <a:spLocks/>
          </p:cNvSpPr>
          <p:nvPr/>
        </p:nvSpPr>
        <p:spPr bwMode="auto">
          <a:xfrm>
            <a:off x="7970838" y="1935164"/>
            <a:ext cx="1350962" cy="441325"/>
          </a:xfrm>
          <a:custGeom>
            <a:avLst/>
            <a:gdLst/>
            <a:ahLst/>
            <a:cxnLst>
              <a:cxn ang="0">
                <a:pos x="850" y="277"/>
              </a:cxn>
              <a:cxn ang="0">
                <a:pos x="850" y="0"/>
              </a:cxn>
              <a:cxn ang="0">
                <a:pos x="0" y="0"/>
              </a:cxn>
              <a:cxn ang="0">
                <a:pos x="0" y="277"/>
              </a:cxn>
              <a:cxn ang="0">
                <a:pos x="850" y="277"/>
              </a:cxn>
            </a:cxnLst>
            <a:rect l="0" t="0" r="r" b="b"/>
            <a:pathLst>
              <a:path w="851" h="278">
                <a:moveTo>
                  <a:pt x="850" y="277"/>
                </a:moveTo>
                <a:lnTo>
                  <a:pt x="850" y="0"/>
                </a:lnTo>
                <a:lnTo>
                  <a:pt x="0" y="0"/>
                </a:lnTo>
                <a:lnTo>
                  <a:pt x="0" y="277"/>
                </a:lnTo>
                <a:lnTo>
                  <a:pt x="850" y="2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6" name="Freeform 88"/>
          <p:cNvSpPr>
            <a:spLocks/>
          </p:cNvSpPr>
          <p:nvPr/>
        </p:nvSpPr>
        <p:spPr bwMode="auto">
          <a:xfrm>
            <a:off x="4532313" y="1924050"/>
            <a:ext cx="1154112" cy="439738"/>
          </a:xfrm>
          <a:custGeom>
            <a:avLst/>
            <a:gdLst/>
            <a:ahLst/>
            <a:cxnLst>
              <a:cxn ang="0">
                <a:pos x="726" y="276"/>
              </a:cxn>
              <a:cxn ang="0">
                <a:pos x="726" y="0"/>
              </a:cxn>
              <a:cxn ang="0">
                <a:pos x="0" y="0"/>
              </a:cxn>
              <a:cxn ang="0">
                <a:pos x="0" y="276"/>
              </a:cxn>
              <a:cxn ang="0">
                <a:pos x="726" y="276"/>
              </a:cxn>
            </a:cxnLst>
            <a:rect l="0" t="0" r="r" b="b"/>
            <a:pathLst>
              <a:path w="727" h="277">
                <a:moveTo>
                  <a:pt x="726" y="276"/>
                </a:moveTo>
                <a:lnTo>
                  <a:pt x="726" y="0"/>
                </a:lnTo>
                <a:lnTo>
                  <a:pt x="0" y="0"/>
                </a:lnTo>
                <a:lnTo>
                  <a:pt x="0" y="276"/>
                </a:lnTo>
                <a:lnTo>
                  <a:pt x="726" y="27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7" name="Freeform 89"/>
          <p:cNvSpPr>
            <a:spLocks/>
          </p:cNvSpPr>
          <p:nvPr/>
        </p:nvSpPr>
        <p:spPr bwMode="auto">
          <a:xfrm>
            <a:off x="7970839" y="936625"/>
            <a:ext cx="835025" cy="427038"/>
          </a:xfrm>
          <a:custGeom>
            <a:avLst/>
            <a:gdLst/>
            <a:ahLst/>
            <a:cxnLst>
              <a:cxn ang="0">
                <a:pos x="523" y="121"/>
              </a:cxn>
              <a:cxn ang="0">
                <a:pos x="516" y="98"/>
              </a:cxn>
              <a:cxn ang="0">
                <a:pos x="501" y="77"/>
              </a:cxn>
              <a:cxn ang="0">
                <a:pos x="478" y="57"/>
              </a:cxn>
              <a:cxn ang="0">
                <a:pos x="448" y="38"/>
              </a:cxn>
              <a:cxn ang="0">
                <a:pos x="412" y="24"/>
              </a:cxn>
              <a:cxn ang="0">
                <a:pos x="373" y="12"/>
              </a:cxn>
              <a:cxn ang="0">
                <a:pos x="330" y="4"/>
              </a:cxn>
              <a:cxn ang="0">
                <a:pos x="285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2" y="24"/>
              </a:cxn>
              <a:cxn ang="0">
                <a:pos x="76" y="38"/>
              </a:cxn>
              <a:cxn ang="0">
                <a:pos x="46" y="57"/>
              </a:cxn>
              <a:cxn ang="0">
                <a:pos x="23" y="77"/>
              </a:cxn>
              <a:cxn ang="0">
                <a:pos x="8" y="98"/>
              </a:cxn>
              <a:cxn ang="0">
                <a:pos x="1" y="121"/>
              </a:cxn>
              <a:cxn ang="0">
                <a:pos x="1" y="146"/>
              </a:cxn>
              <a:cxn ang="0">
                <a:pos x="8" y="169"/>
              </a:cxn>
              <a:cxn ang="0">
                <a:pos x="23" y="190"/>
              </a:cxn>
              <a:cxn ang="0">
                <a:pos x="46" y="210"/>
              </a:cxn>
              <a:cxn ang="0">
                <a:pos x="76" y="229"/>
              </a:cxn>
              <a:cxn ang="0">
                <a:pos x="112" y="243"/>
              </a:cxn>
              <a:cxn ang="0">
                <a:pos x="151" y="256"/>
              </a:cxn>
              <a:cxn ang="0">
                <a:pos x="194" y="263"/>
              </a:cxn>
              <a:cxn ang="0">
                <a:pos x="239" y="268"/>
              </a:cxn>
              <a:cxn ang="0">
                <a:pos x="285" y="268"/>
              </a:cxn>
              <a:cxn ang="0">
                <a:pos x="330" y="263"/>
              </a:cxn>
              <a:cxn ang="0">
                <a:pos x="373" y="256"/>
              </a:cxn>
              <a:cxn ang="0">
                <a:pos x="412" y="243"/>
              </a:cxn>
              <a:cxn ang="0">
                <a:pos x="448" y="229"/>
              </a:cxn>
              <a:cxn ang="0">
                <a:pos x="478" y="210"/>
              </a:cxn>
              <a:cxn ang="0">
                <a:pos x="501" y="190"/>
              </a:cxn>
              <a:cxn ang="0">
                <a:pos x="516" y="169"/>
              </a:cxn>
              <a:cxn ang="0">
                <a:pos x="523" y="146"/>
              </a:cxn>
            </a:cxnLst>
            <a:rect l="0" t="0" r="r" b="b"/>
            <a:pathLst>
              <a:path w="526" h="269">
                <a:moveTo>
                  <a:pt x="525" y="134"/>
                </a:moveTo>
                <a:lnTo>
                  <a:pt x="523" y="121"/>
                </a:lnTo>
                <a:lnTo>
                  <a:pt x="521" y="110"/>
                </a:lnTo>
                <a:lnTo>
                  <a:pt x="516" y="98"/>
                </a:lnTo>
                <a:lnTo>
                  <a:pt x="509" y="88"/>
                </a:lnTo>
                <a:lnTo>
                  <a:pt x="501" y="77"/>
                </a:lnTo>
                <a:lnTo>
                  <a:pt x="490" y="67"/>
                </a:lnTo>
                <a:lnTo>
                  <a:pt x="478" y="57"/>
                </a:lnTo>
                <a:lnTo>
                  <a:pt x="464" y="47"/>
                </a:lnTo>
                <a:lnTo>
                  <a:pt x="448" y="38"/>
                </a:lnTo>
                <a:lnTo>
                  <a:pt x="431" y="31"/>
                </a:lnTo>
                <a:lnTo>
                  <a:pt x="412" y="24"/>
                </a:lnTo>
                <a:lnTo>
                  <a:pt x="393" y="18"/>
                </a:lnTo>
                <a:lnTo>
                  <a:pt x="373" y="12"/>
                </a:lnTo>
                <a:lnTo>
                  <a:pt x="351" y="8"/>
                </a:lnTo>
                <a:lnTo>
                  <a:pt x="330" y="4"/>
                </a:lnTo>
                <a:lnTo>
                  <a:pt x="308" y="1"/>
                </a:lnTo>
                <a:lnTo>
                  <a:pt x="285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3" y="8"/>
                </a:lnTo>
                <a:lnTo>
                  <a:pt x="151" y="12"/>
                </a:lnTo>
                <a:lnTo>
                  <a:pt x="130" y="18"/>
                </a:lnTo>
                <a:lnTo>
                  <a:pt x="112" y="24"/>
                </a:lnTo>
                <a:lnTo>
                  <a:pt x="93" y="31"/>
                </a:lnTo>
                <a:lnTo>
                  <a:pt x="76" y="38"/>
                </a:lnTo>
                <a:lnTo>
                  <a:pt x="60" y="47"/>
                </a:lnTo>
                <a:lnTo>
                  <a:pt x="46" y="57"/>
                </a:lnTo>
                <a:lnTo>
                  <a:pt x="34" y="67"/>
                </a:lnTo>
                <a:lnTo>
                  <a:pt x="23" y="77"/>
                </a:lnTo>
                <a:lnTo>
                  <a:pt x="15" y="88"/>
                </a:lnTo>
                <a:lnTo>
                  <a:pt x="8" y="98"/>
                </a:lnTo>
                <a:lnTo>
                  <a:pt x="3" y="110"/>
                </a:lnTo>
                <a:lnTo>
                  <a:pt x="1" y="121"/>
                </a:lnTo>
                <a:lnTo>
                  <a:pt x="0" y="134"/>
                </a:lnTo>
                <a:lnTo>
                  <a:pt x="1" y="146"/>
                </a:lnTo>
                <a:lnTo>
                  <a:pt x="3" y="157"/>
                </a:lnTo>
                <a:lnTo>
                  <a:pt x="8" y="169"/>
                </a:lnTo>
                <a:lnTo>
                  <a:pt x="15" y="180"/>
                </a:lnTo>
                <a:lnTo>
                  <a:pt x="23" y="190"/>
                </a:lnTo>
                <a:lnTo>
                  <a:pt x="34" y="200"/>
                </a:lnTo>
                <a:lnTo>
                  <a:pt x="46" y="210"/>
                </a:lnTo>
                <a:lnTo>
                  <a:pt x="60" y="220"/>
                </a:lnTo>
                <a:lnTo>
                  <a:pt x="76" y="229"/>
                </a:lnTo>
                <a:lnTo>
                  <a:pt x="93" y="236"/>
                </a:lnTo>
                <a:lnTo>
                  <a:pt x="112" y="243"/>
                </a:lnTo>
                <a:lnTo>
                  <a:pt x="130" y="250"/>
                </a:lnTo>
                <a:lnTo>
                  <a:pt x="151" y="256"/>
                </a:lnTo>
                <a:lnTo>
                  <a:pt x="173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8"/>
                </a:lnTo>
                <a:lnTo>
                  <a:pt x="262" y="268"/>
                </a:lnTo>
                <a:lnTo>
                  <a:pt x="285" y="268"/>
                </a:lnTo>
                <a:lnTo>
                  <a:pt x="308" y="266"/>
                </a:lnTo>
                <a:lnTo>
                  <a:pt x="330" y="263"/>
                </a:lnTo>
                <a:lnTo>
                  <a:pt x="351" y="260"/>
                </a:lnTo>
                <a:lnTo>
                  <a:pt x="373" y="256"/>
                </a:lnTo>
                <a:lnTo>
                  <a:pt x="393" y="250"/>
                </a:lnTo>
                <a:lnTo>
                  <a:pt x="412" y="243"/>
                </a:lnTo>
                <a:lnTo>
                  <a:pt x="431" y="236"/>
                </a:lnTo>
                <a:lnTo>
                  <a:pt x="448" y="229"/>
                </a:lnTo>
                <a:lnTo>
                  <a:pt x="464" y="220"/>
                </a:lnTo>
                <a:lnTo>
                  <a:pt x="478" y="210"/>
                </a:lnTo>
                <a:lnTo>
                  <a:pt x="490" y="200"/>
                </a:lnTo>
                <a:lnTo>
                  <a:pt x="501" y="190"/>
                </a:lnTo>
                <a:lnTo>
                  <a:pt x="509" y="180"/>
                </a:lnTo>
                <a:lnTo>
                  <a:pt x="516" y="169"/>
                </a:lnTo>
                <a:lnTo>
                  <a:pt x="521" y="157"/>
                </a:lnTo>
                <a:lnTo>
                  <a:pt x="523" y="146"/>
                </a:lnTo>
                <a:lnTo>
                  <a:pt x="525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8" name="Rectangle 90"/>
          <p:cNvSpPr>
            <a:spLocks noChangeArrowheads="1"/>
          </p:cNvSpPr>
          <p:nvPr/>
        </p:nvSpPr>
        <p:spPr bwMode="auto">
          <a:xfrm>
            <a:off x="5545139" y="1303339"/>
            <a:ext cx="434415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22628" name="Line 100"/>
          <p:cNvSpPr>
            <a:spLocks noChangeShapeType="1"/>
          </p:cNvSpPr>
          <p:nvPr/>
        </p:nvSpPr>
        <p:spPr bwMode="auto">
          <a:xfrm>
            <a:off x="5021263" y="1335088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29" name="Line 101"/>
          <p:cNvSpPr>
            <a:spLocks noChangeShapeType="1"/>
          </p:cNvSpPr>
          <p:nvPr/>
        </p:nvSpPr>
        <p:spPr bwMode="auto">
          <a:xfrm>
            <a:off x="4264026" y="1681163"/>
            <a:ext cx="627063" cy="247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0" name="Line 102"/>
          <p:cNvSpPr>
            <a:spLocks noChangeShapeType="1"/>
          </p:cNvSpPr>
          <p:nvPr/>
        </p:nvSpPr>
        <p:spPr bwMode="auto">
          <a:xfrm flipH="1">
            <a:off x="5440364" y="1681164"/>
            <a:ext cx="401637" cy="2254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1" name="Line 103"/>
          <p:cNvSpPr>
            <a:spLocks noChangeShapeType="1"/>
          </p:cNvSpPr>
          <p:nvPr/>
        </p:nvSpPr>
        <p:spPr bwMode="auto">
          <a:xfrm flipH="1">
            <a:off x="5664201" y="2108200"/>
            <a:ext cx="5810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3" name="Line 105"/>
          <p:cNvSpPr>
            <a:spLocks noChangeShapeType="1"/>
          </p:cNvSpPr>
          <p:nvPr/>
        </p:nvSpPr>
        <p:spPr bwMode="auto">
          <a:xfrm>
            <a:off x="6680200" y="1128714"/>
            <a:ext cx="185738" cy="6191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4" name="Line 106"/>
          <p:cNvSpPr>
            <a:spLocks noChangeShapeType="1"/>
          </p:cNvSpPr>
          <p:nvPr/>
        </p:nvSpPr>
        <p:spPr bwMode="auto">
          <a:xfrm>
            <a:off x="7642226" y="1703388"/>
            <a:ext cx="555625" cy="215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5" name="Line 107"/>
          <p:cNvSpPr>
            <a:spLocks noChangeShapeType="1"/>
          </p:cNvSpPr>
          <p:nvPr/>
        </p:nvSpPr>
        <p:spPr bwMode="auto">
          <a:xfrm>
            <a:off x="8362951" y="1387475"/>
            <a:ext cx="119063" cy="558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6" name="Line 108"/>
          <p:cNvSpPr>
            <a:spLocks noChangeShapeType="1"/>
          </p:cNvSpPr>
          <p:nvPr/>
        </p:nvSpPr>
        <p:spPr bwMode="auto">
          <a:xfrm flipH="1">
            <a:off x="8831263" y="1673226"/>
            <a:ext cx="317500" cy="246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" name="Line 19">
            <a:extLst>
              <a:ext uri="{FF2B5EF4-FFF2-40B4-BE49-F238E27FC236}">
                <a16:creationId xmlns:a16="http://schemas.microsoft.com/office/drawing/2014/main" id="{1361B14A-BD8D-7D7C-FFDA-8989D9B96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2232" y="5537709"/>
            <a:ext cx="609599" cy="238124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" name="Line 26">
            <a:extLst>
              <a:ext uri="{FF2B5EF4-FFF2-40B4-BE49-F238E27FC236}">
                <a16:creationId xmlns:a16="http://schemas.microsoft.com/office/drawing/2014/main" id="{07048DED-F264-A5D6-22AE-2CF3DC573D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0857" y="5334509"/>
            <a:ext cx="669925" cy="22645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A6C0AC7D-9E19-E2B3-D37D-2D39CCC5F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04223"/>
              </p:ext>
            </p:extLst>
          </p:nvPr>
        </p:nvGraphicFramePr>
        <p:xfrm>
          <a:off x="3609255" y="2458374"/>
          <a:ext cx="1905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86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46200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E401A72-8F7D-3B0B-3BA7-10969720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92576"/>
              </p:ext>
            </p:extLst>
          </p:nvPr>
        </p:nvGraphicFramePr>
        <p:xfrm>
          <a:off x="8628659" y="2430464"/>
          <a:ext cx="1905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51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677008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04483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454051">
                <a:tc>
                  <a:txBody>
                    <a:bodyPr/>
                    <a:lstStyle/>
                    <a:p>
                      <a:r>
                        <a:rPr lang="en-GB" sz="1400" u="sng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dname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43103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43103"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43103"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46C448A-7918-92A5-99BC-1F135CF6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517656"/>
              </p:ext>
            </p:extLst>
          </p:nvPr>
        </p:nvGraphicFramePr>
        <p:xfrm>
          <a:off x="5925067" y="2635252"/>
          <a:ext cx="2129909" cy="1306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730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440289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036890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230659">
                <a:tc>
                  <a:txBody>
                    <a:bodyPr/>
                    <a:lstStyle/>
                    <a:p>
                      <a:r>
                        <a:rPr lang="en-GB" sz="1400" u="none" dirty="0"/>
                        <a:t>since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230659">
                <a:tc>
                  <a:txBody>
                    <a:bodyPr/>
                    <a:lstStyle/>
                    <a:p>
                      <a:r>
                        <a:rPr lang="en-GB" sz="1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8754702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9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6820937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230659">
                <a:tc>
                  <a:txBody>
                    <a:bodyPr/>
                    <a:lstStyle/>
                    <a:p>
                      <a:r>
                        <a:rPr lang="en-GB" sz="1400" dirty="0"/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2313927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25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5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5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5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25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5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25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25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25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5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5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44" grpId="0"/>
      <p:bldP spid="22552" grpId="0" animBg="1"/>
      <p:bldP spid="22553" grpId="0" animBg="1"/>
      <p:bldP spid="22554" grpId="0" animBg="1"/>
      <p:bldP spid="22555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33" name="Freeform 5"/>
          <p:cNvSpPr>
            <a:spLocks/>
          </p:cNvSpPr>
          <p:nvPr/>
        </p:nvSpPr>
        <p:spPr bwMode="auto">
          <a:xfrm>
            <a:off x="5276850" y="3263901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4" name="Freeform 6"/>
          <p:cNvSpPr>
            <a:spLocks/>
          </p:cNvSpPr>
          <p:nvPr/>
        </p:nvSpPr>
        <p:spPr bwMode="auto">
          <a:xfrm>
            <a:off x="6100764" y="3271839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5" name="Freeform 7"/>
          <p:cNvSpPr>
            <a:spLocks/>
          </p:cNvSpPr>
          <p:nvPr/>
        </p:nvSpPr>
        <p:spPr bwMode="auto">
          <a:xfrm>
            <a:off x="6759575" y="3263901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7" y="10"/>
                </a:lnTo>
                <a:lnTo>
                  <a:pt x="78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8" y="1330"/>
                </a:lnTo>
                <a:lnTo>
                  <a:pt x="87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6" name="Freeform 8"/>
          <p:cNvSpPr>
            <a:spLocks/>
          </p:cNvSpPr>
          <p:nvPr/>
        </p:nvSpPr>
        <p:spPr bwMode="auto">
          <a:xfrm>
            <a:off x="7599364" y="3263901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1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1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7" name="Freeform 9"/>
          <p:cNvSpPr>
            <a:spLocks/>
          </p:cNvSpPr>
          <p:nvPr/>
        </p:nvSpPr>
        <p:spPr bwMode="auto">
          <a:xfrm>
            <a:off x="8250239" y="3279776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8" name="Freeform 10"/>
          <p:cNvSpPr>
            <a:spLocks/>
          </p:cNvSpPr>
          <p:nvPr/>
        </p:nvSpPr>
        <p:spPr bwMode="auto">
          <a:xfrm>
            <a:off x="4633914" y="3271839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9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4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6" y="122"/>
              </a:cxn>
              <a:cxn ang="0">
                <a:pos x="32" y="198"/>
              </a:cxn>
              <a:cxn ang="0">
                <a:pos x="20" y="288"/>
              </a:cxn>
              <a:cxn ang="0">
                <a:pos x="10" y="390"/>
              </a:cxn>
              <a:cxn ang="0">
                <a:pos x="4" y="501"/>
              </a:cxn>
              <a:cxn ang="0">
                <a:pos x="1" y="617"/>
              </a:cxn>
              <a:cxn ang="0">
                <a:pos x="1" y="735"/>
              </a:cxn>
              <a:cxn ang="0">
                <a:pos x="4" y="851"/>
              </a:cxn>
              <a:cxn ang="0">
                <a:pos x="10" y="962"/>
              </a:cxn>
              <a:cxn ang="0">
                <a:pos x="20" y="1064"/>
              </a:cxn>
              <a:cxn ang="0">
                <a:pos x="32" y="1155"/>
              </a:cxn>
              <a:cxn ang="0">
                <a:pos x="46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4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9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9" y="501"/>
                </a:lnTo>
                <a:lnTo>
                  <a:pt x="206" y="445"/>
                </a:lnTo>
                <a:lnTo>
                  <a:pt x="202" y="390"/>
                </a:lnTo>
                <a:lnTo>
                  <a:pt x="198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4" y="22"/>
                </a:lnTo>
                <a:lnTo>
                  <a:pt x="125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6" y="122"/>
                </a:lnTo>
                <a:lnTo>
                  <a:pt x="38" y="158"/>
                </a:lnTo>
                <a:lnTo>
                  <a:pt x="32" y="198"/>
                </a:lnTo>
                <a:lnTo>
                  <a:pt x="25" y="241"/>
                </a:lnTo>
                <a:lnTo>
                  <a:pt x="20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1" y="617"/>
                </a:lnTo>
                <a:lnTo>
                  <a:pt x="0" y="677"/>
                </a:lnTo>
                <a:lnTo>
                  <a:pt x="1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20" y="1064"/>
                </a:lnTo>
                <a:lnTo>
                  <a:pt x="25" y="1112"/>
                </a:lnTo>
                <a:lnTo>
                  <a:pt x="32" y="1155"/>
                </a:lnTo>
                <a:lnTo>
                  <a:pt x="38" y="1195"/>
                </a:lnTo>
                <a:lnTo>
                  <a:pt x="46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5" y="1343"/>
                </a:lnTo>
                <a:lnTo>
                  <a:pt x="134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8" y="1015"/>
                </a:lnTo>
                <a:lnTo>
                  <a:pt x="202" y="962"/>
                </a:lnTo>
                <a:lnTo>
                  <a:pt x="206" y="908"/>
                </a:lnTo>
                <a:lnTo>
                  <a:pt x="209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8866189" y="5472114"/>
            <a:ext cx="156292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Many-to-Many</a:t>
            </a:r>
          </a:p>
        </p:txBody>
      </p:sp>
      <p:sp>
        <p:nvSpPr>
          <p:cNvPr id="22540" name="Freeform 12"/>
          <p:cNvSpPr>
            <a:spLocks/>
          </p:cNvSpPr>
          <p:nvPr/>
        </p:nvSpPr>
        <p:spPr bwMode="auto">
          <a:xfrm>
            <a:off x="9082089" y="3263901"/>
            <a:ext cx="338137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3" y="288"/>
              </a:cxn>
              <a:cxn ang="0">
                <a:pos x="181" y="198"/>
              </a:cxn>
              <a:cxn ang="0">
                <a:pos x="167" y="122"/>
              </a:cxn>
              <a:cxn ang="0">
                <a:pos x="151" y="63"/>
              </a:cxn>
              <a:cxn ang="0">
                <a:pos x="133" y="22"/>
              </a:cxn>
              <a:cxn ang="0">
                <a:pos x="115" y="2"/>
              </a:cxn>
              <a:cxn ang="0">
                <a:pos x="97" y="2"/>
              </a:cxn>
              <a:cxn ang="0">
                <a:pos x="79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4" y="501"/>
              </a:cxn>
              <a:cxn ang="0">
                <a:pos x="0" y="617"/>
              </a:cxn>
              <a:cxn ang="0">
                <a:pos x="0" y="735"/>
              </a:cxn>
              <a:cxn ang="0">
                <a:pos x="4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9" y="1330"/>
              </a:cxn>
              <a:cxn ang="0">
                <a:pos x="97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1" y="1289"/>
              </a:cxn>
              <a:cxn ang="0">
                <a:pos x="167" y="1231"/>
              </a:cxn>
              <a:cxn ang="0">
                <a:pos x="181" y="1155"/>
              </a:cxn>
              <a:cxn ang="0">
                <a:pos x="193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3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7" y="122"/>
                </a:lnTo>
                <a:lnTo>
                  <a:pt x="159" y="90"/>
                </a:lnTo>
                <a:lnTo>
                  <a:pt x="151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7" y="2"/>
                </a:lnTo>
                <a:lnTo>
                  <a:pt x="88" y="10"/>
                </a:lnTo>
                <a:lnTo>
                  <a:pt x="79" y="22"/>
                </a:lnTo>
                <a:lnTo>
                  <a:pt x="70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5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7" y="445"/>
                </a:lnTo>
                <a:lnTo>
                  <a:pt x="4" y="501"/>
                </a:lnTo>
                <a:lnTo>
                  <a:pt x="2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2" y="794"/>
                </a:lnTo>
                <a:lnTo>
                  <a:pt x="4" y="851"/>
                </a:lnTo>
                <a:lnTo>
                  <a:pt x="7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5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70" y="1312"/>
                </a:lnTo>
                <a:lnTo>
                  <a:pt x="79" y="1330"/>
                </a:lnTo>
                <a:lnTo>
                  <a:pt x="88" y="1343"/>
                </a:lnTo>
                <a:lnTo>
                  <a:pt x="97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1" y="1289"/>
                </a:lnTo>
                <a:lnTo>
                  <a:pt x="159" y="1262"/>
                </a:lnTo>
                <a:lnTo>
                  <a:pt x="167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3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1" name="Freeform 13"/>
          <p:cNvSpPr>
            <a:spLocks/>
          </p:cNvSpPr>
          <p:nvPr/>
        </p:nvSpPr>
        <p:spPr bwMode="auto">
          <a:xfrm>
            <a:off x="9725025" y="3263901"/>
            <a:ext cx="338138" cy="2149475"/>
          </a:xfrm>
          <a:custGeom>
            <a:avLst/>
            <a:gdLst/>
            <a:ahLst/>
            <a:cxnLst>
              <a:cxn ang="0">
                <a:pos x="211" y="617"/>
              </a:cxn>
              <a:cxn ang="0">
                <a:pos x="208" y="501"/>
              </a:cxn>
              <a:cxn ang="0">
                <a:pos x="202" y="390"/>
              </a:cxn>
              <a:cxn ang="0">
                <a:pos x="192" y="288"/>
              </a:cxn>
              <a:cxn ang="0">
                <a:pos x="181" y="198"/>
              </a:cxn>
              <a:cxn ang="0">
                <a:pos x="166" y="122"/>
              </a:cxn>
              <a:cxn ang="0">
                <a:pos x="150" y="63"/>
              </a:cxn>
              <a:cxn ang="0">
                <a:pos x="133" y="22"/>
              </a:cxn>
              <a:cxn ang="0">
                <a:pos x="115" y="2"/>
              </a:cxn>
              <a:cxn ang="0">
                <a:pos x="96" y="2"/>
              </a:cxn>
              <a:cxn ang="0">
                <a:pos x="78" y="22"/>
              </a:cxn>
              <a:cxn ang="0">
                <a:pos x="61" y="63"/>
              </a:cxn>
              <a:cxn ang="0">
                <a:pos x="45" y="122"/>
              </a:cxn>
              <a:cxn ang="0">
                <a:pos x="31" y="198"/>
              </a:cxn>
              <a:cxn ang="0">
                <a:pos x="19" y="288"/>
              </a:cxn>
              <a:cxn ang="0">
                <a:pos x="10" y="390"/>
              </a:cxn>
              <a:cxn ang="0">
                <a:pos x="3" y="501"/>
              </a:cxn>
              <a:cxn ang="0">
                <a:pos x="0" y="617"/>
              </a:cxn>
              <a:cxn ang="0">
                <a:pos x="0" y="735"/>
              </a:cxn>
              <a:cxn ang="0">
                <a:pos x="3" y="851"/>
              </a:cxn>
              <a:cxn ang="0">
                <a:pos x="10" y="962"/>
              </a:cxn>
              <a:cxn ang="0">
                <a:pos x="19" y="1064"/>
              </a:cxn>
              <a:cxn ang="0">
                <a:pos x="31" y="1155"/>
              </a:cxn>
              <a:cxn ang="0">
                <a:pos x="45" y="1231"/>
              </a:cxn>
              <a:cxn ang="0">
                <a:pos x="61" y="1289"/>
              </a:cxn>
              <a:cxn ang="0">
                <a:pos x="78" y="1330"/>
              </a:cxn>
              <a:cxn ang="0">
                <a:pos x="96" y="1351"/>
              </a:cxn>
              <a:cxn ang="0">
                <a:pos x="115" y="1351"/>
              </a:cxn>
              <a:cxn ang="0">
                <a:pos x="133" y="1330"/>
              </a:cxn>
              <a:cxn ang="0">
                <a:pos x="150" y="1289"/>
              </a:cxn>
              <a:cxn ang="0">
                <a:pos x="166" y="1231"/>
              </a:cxn>
              <a:cxn ang="0">
                <a:pos x="181" y="1155"/>
              </a:cxn>
              <a:cxn ang="0">
                <a:pos x="192" y="1064"/>
              </a:cxn>
              <a:cxn ang="0">
                <a:pos x="202" y="962"/>
              </a:cxn>
              <a:cxn ang="0">
                <a:pos x="208" y="851"/>
              </a:cxn>
              <a:cxn ang="0">
                <a:pos x="211" y="735"/>
              </a:cxn>
            </a:cxnLst>
            <a:rect l="0" t="0" r="r" b="b"/>
            <a:pathLst>
              <a:path w="213" h="1354">
                <a:moveTo>
                  <a:pt x="212" y="677"/>
                </a:moveTo>
                <a:lnTo>
                  <a:pt x="211" y="617"/>
                </a:lnTo>
                <a:lnTo>
                  <a:pt x="210" y="559"/>
                </a:lnTo>
                <a:lnTo>
                  <a:pt x="208" y="501"/>
                </a:lnTo>
                <a:lnTo>
                  <a:pt x="205" y="445"/>
                </a:lnTo>
                <a:lnTo>
                  <a:pt x="202" y="390"/>
                </a:lnTo>
                <a:lnTo>
                  <a:pt x="197" y="338"/>
                </a:lnTo>
                <a:lnTo>
                  <a:pt x="192" y="288"/>
                </a:lnTo>
                <a:lnTo>
                  <a:pt x="187" y="241"/>
                </a:lnTo>
                <a:lnTo>
                  <a:pt x="181" y="198"/>
                </a:lnTo>
                <a:lnTo>
                  <a:pt x="174" y="158"/>
                </a:lnTo>
                <a:lnTo>
                  <a:pt x="166" y="122"/>
                </a:lnTo>
                <a:lnTo>
                  <a:pt x="159" y="90"/>
                </a:lnTo>
                <a:lnTo>
                  <a:pt x="150" y="63"/>
                </a:lnTo>
                <a:lnTo>
                  <a:pt x="142" y="40"/>
                </a:lnTo>
                <a:lnTo>
                  <a:pt x="133" y="22"/>
                </a:lnTo>
                <a:lnTo>
                  <a:pt x="124" y="10"/>
                </a:lnTo>
                <a:lnTo>
                  <a:pt x="115" y="2"/>
                </a:lnTo>
                <a:lnTo>
                  <a:pt x="106" y="0"/>
                </a:lnTo>
                <a:lnTo>
                  <a:pt x="96" y="2"/>
                </a:lnTo>
                <a:lnTo>
                  <a:pt x="87" y="10"/>
                </a:lnTo>
                <a:lnTo>
                  <a:pt x="78" y="22"/>
                </a:lnTo>
                <a:lnTo>
                  <a:pt x="69" y="40"/>
                </a:lnTo>
                <a:lnTo>
                  <a:pt x="61" y="63"/>
                </a:lnTo>
                <a:lnTo>
                  <a:pt x="53" y="90"/>
                </a:lnTo>
                <a:lnTo>
                  <a:pt x="45" y="122"/>
                </a:lnTo>
                <a:lnTo>
                  <a:pt x="38" y="158"/>
                </a:lnTo>
                <a:lnTo>
                  <a:pt x="31" y="198"/>
                </a:lnTo>
                <a:lnTo>
                  <a:pt x="24" y="241"/>
                </a:lnTo>
                <a:lnTo>
                  <a:pt x="19" y="288"/>
                </a:lnTo>
                <a:lnTo>
                  <a:pt x="14" y="338"/>
                </a:lnTo>
                <a:lnTo>
                  <a:pt x="10" y="390"/>
                </a:lnTo>
                <a:lnTo>
                  <a:pt x="6" y="445"/>
                </a:lnTo>
                <a:lnTo>
                  <a:pt x="3" y="501"/>
                </a:lnTo>
                <a:lnTo>
                  <a:pt x="1" y="559"/>
                </a:lnTo>
                <a:lnTo>
                  <a:pt x="0" y="617"/>
                </a:lnTo>
                <a:lnTo>
                  <a:pt x="0" y="677"/>
                </a:lnTo>
                <a:lnTo>
                  <a:pt x="0" y="735"/>
                </a:lnTo>
                <a:lnTo>
                  <a:pt x="1" y="794"/>
                </a:lnTo>
                <a:lnTo>
                  <a:pt x="3" y="851"/>
                </a:lnTo>
                <a:lnTo>
                  <a:pt x="6" y="908"/>
                </a:lnTo>
                <a:lnTo>
                  <a:pt x="10" y="962"/>
                </a:lnTo>
                <a:lnTo>
                  <a:pt x="14" y="1015"/>
                </a:lnTo>
                <a:lnTo>
                  <a:pt x="19" y="1064"/>
                </a:lnTo>
                <a:lnTo>
                  <a:pt x="24" y="1112"/>
                </a:lnTo>
                <a:lnTo>
                  <a:pt x="31" y="1155"/>
                </a:lnTo>
                <a:lnTo>
                  <a:pt x="38" y="1195"/>
                </a:lnTo>
                <a:lnTo>
                  <a:pt x="45" y="1231"/>
                </a:lnTo>
                <a:lnTo>
                  <a:pt x="53" y="1262"/>
                </a:lnTo>
                <a:lnTo>
                  <a:pt x="61" y="1289"/>
                </a:lnTo>
                <a:lnTo>
                  <a:pt x="69" y="1312"/>
                </a:lnTo>
                <a:lnTo>
                  <a:pt x="78" y="1330"/>
                </a:lnTo>
                <a:lnTo>
                  <a:pt x="87" y="1343"/>
                </a:lnTo>
                <a:lnTo>
                  <a:pt x="96" y="1351"/>
                </a:lnTo>
                <a:lnTo>
                  <a:pt x="106" y="1353"/>
                </a:lnTo>
                <a:lnTo>
                  <a:pt x="115" y="1351"/>
                </a:lnTo>
                <a:lnTo>
                  <a:pt x="124" y="1343"/>
                </a:lnTo>
                <a:lnTo>
                  <a:pt x="133" y="1330"/>
                </a:lnTo>
                <a:lnTo>
                  <a:pt x="142" y="1312"/>
                </a:lnTo>
                <a:lnTo>
                  <a:pt x="150" y="1289"/>
                </a:lnTo>
                <a:lnTo>
                  <a:pt x="159" y="1262"/>
                </a:lnTo>
                <a:lnTo>
                  <a:pt x="166" y="1231"/>
                </a:lnTo>
                <a:lnTo>
                  <a:pt x="174" y="1195"/>
                </a:lnTo>
                <a:lnTo>
                  <a:pt x="181" y="1155"/>
                </a:lnTo>
                <a:lnTo>
                  <a:pt x="187" y="1112"/>
                </a:lnTo>
                <a:lnTo>
                  <a:pt x="192" y="1064"/>
                </a:lnTo>
                <a:lnTo>
                  <a:pt x="197" y="1015"/>
                </a:lnTo>
                <a:lnTo>
                  <a:pt x="202" y="962"/>
                </a:lnTo>
                <a:lnTo>
                  <a:pt x="205" y="908"/>
                </a:lnTo>
                <a:lnTo>
                  <a:pt x="208" y="851"/>
                </a:lnTo>
                <a:lnTo>
                  <a:pt x="210" y="794"/>
                </a:lnTo>
                <a:lnTo>
                  <a:pt x="211" y="735"/>
                </a:lnTo>
                <a:lnTo>
                  <a:pt x="212" y="6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4730750" y="5448301"/>
            <a:ext cx="7421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1-to-1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6094414" y="5448301"/>
            <a:ext cx="1141339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1-to Many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7545389" y="5448301"/>
            <a:ext cx="115256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chemeClr val="accent2"/>
                </a:solidFill>
                <a:latin typeface="Arial" pitchFamily="34" charset="0"/>
              </a:rPr>
              <a:t>Many-to-1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4818063" y="3616326"/>
            <a:ext cx="609600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4799014" y="3976688"/>
            <a:ext cx="649287" cy="127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4773614" y="4484688"/>
            <a:ext cx="649287" cy="63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6302375" y="3595688"/>
            <a:ext cx="630238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6283325" y="3976689"/>
            <a:ext cx="628650" cy="1476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6302375" y="3997325"/>
            <a:ext cx="609600" cy="9286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249989" y="4518026"/>
            <a:ext cx="674687" cy="5889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>
            <a:off x="7727951" y="3595688"/>
            <a:ext cx="708025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>
            <a:off x="7786688" y="3976688"/>
            <a:ext cx="609600" cy="1079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7767639" y="4357689"/>
            <a:ext cx="649287" cy="168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flipV="1">
            <a:off x="7742239" y="4465638"/>
            <a:ext cx="649287" cy="673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9231314" y="3616326"/>
            <a:ext cx="63023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9272589" y="3997326"/>
            <a:ext cx="649287" cy="8731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 flipV="1">
            <a:off x="9251950" y="3663950"/>
            <a:ext cx="609600" cy="10541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9231314" y="3976689"/>
            <a:ext cx="669925" cy="930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4732338" y="3575051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4732338" y="3951289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4732338" y="4687889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4732338" y="5056189"/>
            <a:ext cx="87312" cy="10477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2565" name="Group 37"/>
          <p:cNvGrpSpPr>
            <a:grpSpLocks/>
          </p:cNvGrpSpPr>
          <p:nvPr/>
        </p:nvGrpSpPr>
        <p:grpSpPr bwMode="auto">
          <a:xfrm>
            <a:off x="6235701" y="3552826"/>
            <a:ext cx="87313" cy="1585913"/>
            <a:chOff x="2968" y="2238"/>
            <a:chExt cx="55" cy="999"/>
          </a:xfrm>
        </p:grpSpPr>
        <p:sp>
          <p:nvSpPr>
            <p:cNvPr id="22566" name="Oval 38"/>
            <p:cNvSpPr>
              <a:spLocks noChangeArrowheads="1"/>
            </p:cNvSpPr>
            <p:nvPr/>
          </p:nvSpPr>
          <p:spPr bwMode="auto">
            <a:xfrm>
              <a:off x="2968" y="223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67" name="Oval 39"/>
            <p:cNvSpPr>
              <a:spLocks noChangeArrowheads="1"/>
            </p:cNvSpPr>
            <p:nvPr/>
          </p:nvSpPr>
          <p:spPr bwMode="auto">
            <a:xfrm>
              <a:off x="2968" y="2475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0" name="Oval 42"/>
            <p:cNvSpPr>
              <a:spLocks noChangeArrowheads="1"/>
            </p:cNvSpPr>
            <p:nvPr/>
          </p:nvSpPr>
          <p:spPr bwMode="auto">
            <a:xfrm>
              <a:off x="2968" y="317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71" name="Group 43"/>
          <p:cNvGrpSpPr>
            <a:grpSpLocks/>
          </p:cNvGrpSpPr>
          <p:nvPr/>
        </p:nvGrpSpPr>
        <p:grpSpPr bwMode="auto">
          <a:xfrm>
            <a:off x="7696201" y="3557588"/>
            <a:ext cx="87313" cy="1585912"/>
            <a:chOff x="3888" y="2241"/>
            <a:chExt cx="55" cy="999"/>
          </a:xfrm>
        </p:grpSpPr>
        <p:sp>
          <p:nvSpPr>
            <p:cNvPr id="22572" name="Oval 44"/>
            <p:cNvSpPr>
              <a:spLocks noChangeArrowheads="1"/>
            </p:cNvSpPr>
            <p:nvPr/>
          </p:nvSpPr>
          <p:spPr bwMode="auto">
            <a:xfrm>
              <a:off x="3888" y="2241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3" name="Oval 45"/>
            <p:cNvSpPr>
              <a:spLocks noChangeArrowheads="1"/>
            </p:cNvSpPr>
            <p:nvPr/>
          </p:nvSpPr>
          <p:spPr bwMode="auto">
            <a:xfrm>
              <a:off x="3888" y="2478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4" name="Oval 46"/>
            <p:cNvSpPr>
              <a:spLocks noChangeArrowheads="1"/>
            </p:cNvSpPr>
            <p:nvPr/>
          </p:nvSpPr>
          <p:spPr bwMode="auto">
            <a:xfrm>
              <a:off x="3888" y="27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5" name="Oval 47"/>
            <p:cNvSpPr>
              <a:spLocks noChangeArrowheads="1"/>
            </p:cNvSpPr>
            <p:nvPr/>
          </p:nvSpPr>
          <p:spPr bwMode="auto">
            <a:xfrm>
              <a:off x="3888" y="294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6" name="Oval 48"/>
            <p:cNvSpPr>
              <a:spLocks noChangeArrowheads="1"/>
            </p:cNvSpPr>
            <p:nvPr/>
          </p:nvSpPr>
          <p:spPr bwMode="auto">
            <a:xfrm>
              <a:off x="3888" y="317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77" name="Group 49"/>
          <p:cNvGrpSpPr>
            <a:grpSpLocks/>
          </p:cNvGrpSpPr>
          <p:nvPr/>
        </p:nvGrpSpPr>
        <p:grpSpPr bwMode="auto">
          <a:xfrm>
            <a:off x="9190038" y="3560763"/>
            <a:ext cx="87312" cy="1217612"/>
            <a:chOff x="4829" y="2243"/>
            <a:chExt cx="55" cy="767"/>
          </a:xfrm>
        </p:grpSpPr>
        <p:sp>
          <p:nvSpPr>
            <p:cNvPr id="22578" name="Oval 50"/>
            <p:cNvSpPr>
              <a:spLocks noChangeArrowheads="1"/>
            </p:cNvSpPr>
            <p:nvPr/>
          </p:nvSpPr>
          <p:spPr bwMode="auto">
            <a:xfrm>
              <a:off x="4829" y="22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79" name="Oval 51"/>
            <p:cNvSpPr>
              <a:spLocks noChangeArrowheads="1"/>
            </p:cNvSpPr>
            <p:nvPr/>
          </p:nvSpPr>
          <p:spPr bwMode="auto">
            <a:xfrm>
              <a:off x="4829" y="248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1" name="Oval 53"/>
            <p:cNvSpPr>
              <a:spLocks noChangeArrowheads="1"/>
            </p:cNvSpPr>
            <p:nvPr/>
          </p:nvSpPr>
          <p:spPr bwMode="auto">
            <a:xfrm>
              <a:off x="4829" y="2944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83" name="Group 55"/>
          <p:cNvGrpSpPr>
            <a:grpSpLocks/>
          </p:cNvGrpSpPr>
          <p:nvPr/>
        </p:nvGrpSpPr>
        <p:grpSpPr bwMode="auto">
          <a:xfrm>
            <a:off x="5386388" y="3654425"/>
            <a:ext cx="87312" cy="1295400"/>
            <a:chOff x="2433" y="2302"/>
            <a:chExt cx="55" cy="816"/>
          </a:xfrm>
        </p:grpSpPr>
        <p:sp>
          <p:nvSpPr>
            <p:cNvPr id="22584" name="Oval 56"/>
            <p:cNvSpPr>
              <a:spLocks noChangeArrowheads="1"/>
            </p:cNvSpPr>
            <p:nvPr/>
          </p:nvSpPr>
          <p:spPr bwMode="auto">
            <a:xfrm>
              <a:off x="2433" y="23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5" name="Oval 57"/>
            <p:cNvSpPr>
              <a:spLocks noChangeArrowheads="1"/>
            </p:cNvSpPr>
            <p:nvPr/>
          </p:nvSpPr>
          <p:spPr bwMode="auto">
            <a:xfrm>
              <a:off x="2433" y="254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6" name="Oval 58"/>
            <p:cNvSpPr>
              <a:spLocks noChangeArrowheads="1"/>
            </p:cNvSpPr>
            <p:nvPr/>
          </p:nvSpPr>
          <p:spPr bwMode="auto">
            <a:xfrm>
              <a:off x="2433" y="280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87" name="Oval 59"/>
            <p:cNvSpPr>
              <a:spLocks noChangeArrowheads="1"/>
            </p:cNvSpPr>
            <p:nvPr/>
          </p:nvSpPr>
          <p:spPr bwMode="auto">
            <a:xfrm>
              <a:off x="2433" y="305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88" name="Group 60"/>
          <p:cNvGrpSpPr>
            <a:grpSpLocks/>
          </p:cNvGrpSpPr>
          <p:nvPr/>
        </p:nvGrpSpPr>
        <p:grpSpPr bwMode="auto">
          <a:xfrm>
            <a:off x="6880226" y="3665538"/>
            <a:ext cx="87313" cy="1295400"/>
            <a:chOff x="3374" y="2309"/>
            <a:chExt cx="55" cy="816"/>
          </a:xfrm>
        </p:grpSpPr>
        <p:sp>
          <p:nvSpPr>
            <p:cNvPr id="22589" name="Oval 61"/>
            <p:cNvSpPr>
              <a:spLocks noChangeArrowheads="1"/>
            </p:cNvSpPr>
            <p:nvPr/>
          </p:nvSpPr>
          <p:spPr bwMode="auto">
            <a:xfrm>
              <a:off x="3374" y="23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0" name="Oval 62"/>
            <p:cNvSpPr>
              <a:spLocks noChangeArrowheads="1"/>
            </p:cNvSpPr>
            <p:nvPr/>
          </p:nvSpPr>
          <p:spPr bwMode="auto">
            <a:xfrm>
              <a:off x="3374" y="255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1" name="Oval 63"/>
            <p:cNvSpPr>
              <a:spLocks noChangeArrowheads="1"/>
            </p:cNvSpPr>
            <p:nvPr/>
          </p:nvSpPr>
          <p:spPr bwMode="auto">
            <a:xfrm>
              <a:off x="3374" y="280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2" name="Oval 64"/>
            <p:cNvSpPr>
              <a:spLocks noChangeArrowheads="1"/>
            </p:cNvSpPr>
            <p:nvPr/>
          </p:nvSpPr>
          <p:spPr bwMode="auto">
            <a:xfrm>
              <a:off x="3374" y="305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93" name="Group 65"/>
          <p:cNvGrpSpPr>
            <a:grpSpLocks/>
          </p:cNvGrpSpPr>
          <p:nvPr/>
        </p:nvGrpSpPr>
        <p:grpSpPr bwMode="auto">
          <a:xfrm>
            <a:off x="8389938" y="3651250"/>
            <a:ext cx="87312" cy="898525"/>
            <a:chOff x="4325" y="2300"/>
            <a:chExt cx="55" cy="566"/>
          </a:xfrm>
        </p:grpSpPr>
        <p:sp>
          <p:nvSpPr>
            <p:cNvPr id="22594" name="Oval 66"/>
            <p:cNvSpPr>
              <a:spLocks noChangeArrowheads="1"/>
            </p:cNvSpPr>
            <p:nvPr/>
          </p:nvSpPr>
          <p:spPr bwMode="auto">
            <a:xfrm>
              <a:off x="4325" y="23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5" name="Oval 67"/>
            <p:cNvSpPr>
              <a:spLocks noChangeArrowheads="1"/>
            </p:cNvSpPr>
            <p:nvPr/>
          </p:nvSpPr>
          <p:spPr bwMode="auto">
            <a:xfrm>
              <a:off x="4325" y="2547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596" name="Oval 68"/>
            <p:cNvSpPr>
              <a:spLocks noChangeArrowheads="1"/>
            </p:cNvSpPr>
            <p:nvPr/>
          </p:nvSpPr>
          <p:spPr bwMode="auto">
            <a:xfrm>
              <a:off x="4325" y="280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2598" name="Group 70"/>
          <p:cNvGrpSpPr>
            <a:grpSpLocks/>
          </p:cNvGrpSpPr>
          <p:nvPr/>
        </p:nvGrpSpPr>
        <p:grpSpPr bwMode="auto">
          <a:xfrm>
            <a:off x="9859963" y="3644900"/>
            <a:ext cx="87312" cy="1295400"/>
            <a:chOff x="5251" y="2296"/>
            <a:chExt cx="55" cy="816"/>
          </a:xfrm>
        </p:grpSpPr>
        <p:sp>
          <p:nvSpPr>
            <p:cNvPr id="22599" name="Oval 71"/>
            <p:cNvSpPr>
              <a:spLocks noChangeArrowheads="1"/>
            </p:cNvSpPr>
            <p:nvPr/>
          </p:nvSpPr>
          <p:spPr bwMode="auto">
            <a:xfrm>
              <a:off x="5251" y="229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600" name="Oval 72"/>
            <p:cNvSpPr>
              <a:spLocks noChangeArrowheads="1"/>
            </p:cNvSpPr>
            <p:nvPr/>
          </p:nvSpPr>
          <p:spPr bwMode="auto">
            <a:xfrm>
              <a:off x="5251" y="254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2602" name="Oval 74"/>
            <p:cNvSpPr>
              <a:spLocks noChangeArrowheads="1"/>
            </p:cNvSpPr>
            <p:nvPr/>
          </p:nvSpPr>
          <p:spPr bwMode="auto">
            <a:xfrm>
              <a:off x="5251" y="3046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22603" name="Rectangle 7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2217" y="569461"/>
            <a:ext cx="3508419" cy="31178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Consider the </a:t>
            </a:r>
            <a:r>
              <a:rPr lang="en-US" sz="2400" dirty="0" err="1"/>
              <a:t>works_in</a:t>
            </a:r>
            <a:r>
              <a:rPr lang="en-US" sz="2400" dirty="0"/>
              <a:t> relationship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If an employee can work in several departments and a department can have multiple employees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What type of relationship is that?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1050" dirty="0"/>
          </a:p>
        </p:txBody>
      </p:sp>
      <p:sp>
        <p:nvSpPr>
          <p:cNvPr id="22604" name="Rectangle 76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2632" name="Line 104"/>
          <p:cNvSpPr>
            <a:spLocks noChangeShapeType="1"/>
          </p:cNvSpPr>
          <p:nvPr/>
        </p:nvSpPr>
        <p:spPr bwMode="auto">
          <a:xfrm>
            <a:off x="7543801" y="2133600"/>
            <a:ext cx="4222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9" name="Rectangle 91"/>
          <p:cNvSpPr>
            <a:spLocks noChangeArrowheads="1"/>
          </p:cNvSpPr>
          <p:nvPr/>
        </p:nvSpPr>
        <p:spPr bwMode="auto">
          <a:xfrm>
            <a:off x="8005764" y="976314"/>
            <a:ext cx="84318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dname</a:t>
            </a:r>
          </a:p>
        </p:txBody>
      </p:sp>
      <p:sp>
        <p:nvSpPr>
          <p:cNvPr id="22620" name="Rectangle 92"/>
          <p:cNvSpPr>
            <a:spLocks noChangeArrowheads="1"/>
          </p:cNvSpPr>
          <p:nvPr/>
        </p:nvSpPr>
        <p:spPr bwMode="auto">
          <a:xfrm>
            <a:off x="8723314" y="1300164"/>
            <a:ext cx="86562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2621" name="Rectangle 93"/>
          <p:cNvSpPr>
            <a:spLocks noChangeArrowheads="1"/>
          </p:cNvSpPr>
          <p:nvPr/>
        </p:nvSpPr>
        <p:spPr bwMode="auto">
          <a:xfrm>
            <a:off x="7326313" y="1303339"/>
            <a:ext cx="49052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2622" name="Rectangle 94"/>
          <p:cNvSpPr>
            <a:spLocks noChangeArrowheads="1"/>
          </p:cNvSpPr>
          <p:nvPr/>
        </p:nvSpPr>
        <p:spPr bwMode="auto">
          <a:xfrm>
            <a:off x="6378575" y="752476"/>
            <a:ext cx="70692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2623" name="Rectangle 95"/>
          <p:cNvSpPr>
            <a:spLocks noChangeArrowheads="1"/>
          </p:cNvSpPr>
          <p:nvPr/>
        </p:nvSpPr>
        <p:spPr bwMode="auto">
          <a:xfrm>
            <a:off x="4700588" y="965201"/>
            <a:ext cx="71814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624" name="Rectangle 96"/>
          <p:cNvSpPr>
            <a:spLocks noChangeArrowheads="1"/>
          </p:cNvSpPr>
          <p:nvPr/>
        </p:nvSpPr>
        <p:spPr bwMode="auto">
          <a:xfrm>
            <a:off x="6305551" y="1966914"/>
            <a:ext cx="10953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22625" name="Rectangle 97"/>
          <p:cNvSpPr>
            <a:spLocks noChangeArrowheads="1"/>
          </p:cNvSpPr>
          <p:nvPr/>
        </p:nvSpPr>
        <p:spPr bwMode="auto">
          <a:xfrm>
            <a:off x="7910513" y="1989139"/>
            <a:ext cx="143629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22626" name="Rectangle 98"/>
          <p:cNvSpPr>
            <a:spLocks noChangeArrowheads="1"/>
          </p:cNvSpPr>
          <p:nvPr/>
        </p:nvSpPr>
        <p:spPr bwMode="auto">
          <a:xfrm>
            <a:off x="4470401" y="1989139"/>
            <a:ext cx="126477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22627" name="Rectangle 99"/>
          <p:cNvSpPr>
            <a:spLocks noChangeArrowheads="1"/>
          </p:cNvSpPr>
          <p:nvPr/>
        </p:nvSpPr>
        <p:spPr bwMode="auto">
          <a:xfrm>
            <a:off x="3971925" y="1290639"/>
            <a:ext cx="535404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>
                <a:solidFill>
                  <a:srgbClr val="000000"/>
                </a:solidFill>
                <a:latin typeface="Arial" pitchFamily="34" charset="0"/>
              </a:rPr>
              <a:t>NIN</a:t>
            </a:r>
          </a:p>
        </p:txBody>
      </p:sp>
      <p:sp>
        <p:nvSpPr>
          <p:cNvPr id="22608" name="Freeform 80"/>
          <p:cNvSpPr>
            <a:spLocks/>
          </p:cNvSpPr>
          <p:nvPr/>
        </p:nvSpPr>
        <p:spPr bwMode="auto">
          <a:xfrm>
            <a:off x="4570413" y="882651"/>
            <a:ext cx="838200" cy="428625"/>
          </a:xfrm>
          <a:custGeom>
            <a:avLst/>
            <a:gdLst/>
            <a:ahLst/>
            <a:cxnLst>
              <a:cxn ang="0">
                <a:pos x="525" y="123"/>
              </a:cxn>
              <a:cxn ang="0">
                <a:pos x="517" y="100"/>
              </a:cxn>
              <a:cxn ang="0">
                <a:pos x="501" y="78"/>
              </a:cxn>
              <a:cxn ang="0">
                <a:pos x="478" y="57"/>
              </a:cxn>
              <a:cxn ang="0">
                <a:pos x="449" y="40"/>
              </a:cxn>
              <a:cxn ang="0">
                <a:pos x="414" y="24"/>
              </a:cxn>
              <a:cxn ang="0">
                <a:pos x="374" y="14"/>
              </a:cxn>
              <a:cxn ang="0">
                <a:pos x="331" y="5"/>
              </a:cxn>
              <a:cxn ang="0">
                <a:pos x="286" y="1"/>
              </a:cxn>
              <a:cxn ang="0">
                <a:pos x="240" y="1"/>
              </a:cxn>
              <a:cxn ang="0">
                <a:pos x="195" y="5"/>
              </a:cxn>
              <a:cxn ang="0">
                <a:pos x="152" y="14"/>
              </a:cxn>
              <a:cxn ang="0">
                <a:pos x="112" y="24"/>
              </a:cxn>
              <a:cxn ang="0">
                <a:pos x="77" y="40"/>
              </a:cxn>
              <a:cxn ang="0">
                <a:pos x="48" y="57"/>
              </a:cxn>
              <a:cxn ang="0">
                <a:pos x="25" y="78"/>
              </a:cxn>
              <a:cxn ang="0">
                <a:pos x="9" y="100"/>
              </a:cxn>
              <a:cxn ang="0">
                <a:pos x="1" y="123"/>
              </a:cxn>
              <a:cxn ang="0">
                <a:pos x="1" y="145"/>
              </a:cxn>
              <a:cxn ang="0">
                <a:pos x="9" y="168"/>
              </a:cxn>
              <a:cxn ang="0">
                <a:pos x="25" y="190"/>
              </a:cxn>
              <a:cxn ang="0">
                <a:pos x="48" y="211"/>
              </a:cxn>
              <a:cxn ang="0">
                <a:pos x="77" y="228"/>
              </a:cxn>
              <a:cxn ang="0">
                <a:pos x="112" y="244"/>
              </a:cxn>
              <a:cxn ang="0">
                <a:pos x="152" y="256"/>
              </a:cxn>
              <a:cxn ang="0">
                <a:pos x="195" y="264"/>
              </a:cxn>
              <a:cxn ang="0">
                <a:pos x="240" y="267"/>
              </a:cxn>
              <a:cxn ang="0">
                <a:pos x="286" y="267"/>
              </a:cxn>
              <a:cxn ang="0">
                <a:pos x="331" y="264"/>
              </a:cxn>
              <a:cxn ang="0">
                <a:pos x="374" y="256"/>
              </a:cxn>
              <a:cxn ang="0">
                <a:pos x="414" y="244"/>
              </a:cxn>
              <a:cxn ang="0">
                <a:pos x="449" y="228"/>
              </a:cxn>
              <a:cxn ang="0">
                <a:pos x="478" y="211"/>
              </a:cxn>
              <a:cxn ang="0">
                <a:pos x="501" y="190"/>
              </a:cxn>
              <a:cxn ang="0">
                <a:pos x="517" y="168"/>
              </a:cxn>
              <a:cxn ang="0">
                <a:pos x="525" y="145"/>
              </a:cxn>
            </a:cxnLst>
            <a:rect l="0" t="0" r="r" b="b"/>
            <a:pathLst>
              <a:path w="528" h="270">
                <a:moveTo>
                  <a:pt x="527" y="134"/>
                </a:moveTo>
                <a:lnTo>
                  <a:pt x="525" y="123"/>
                </a:lnTo>
                <a:lnTo>
                  <a:pt x="522" y="111"/>
                </a:lnTo>
                <a:lnTo>
                  <a:pt x="517" y="100"/>
                </a:lnTo>
                <a:lnTo>
                  <a:pt x="510" y="88"/>
                </a:lnTo>
                <a:lnTo>
                  <a:pt x="501" y="78"/>
                </a:lnTo>
                <a:lnTo>
                  <a:pt x="490" y="67"/>
                </a:lnTo>
                <a:lnTo>
                  <a:pt x="478" y="57"/>
                </a:lnTo>
                <a:lnTo>
                  <a:pt x="465" y="48"/>
                </a:lnTo>
                <a:lnTo>
                  <a:pt x="449" y="40"/>
                </a:lnTo>
                <a:lnTo>
                  <a:pt x="433" y="32"/>
                </a:lnTo>
                <a:lnTo>
                  <a:pt x="414" y="24"/>
                </a:lnTo>
                <a:lnTo>
                  <a:pt x="394" y="18"/>
                </a:lnTo>
                <a:lnTo>
                  <a:pt x="374" y="14"/>
                </a:lnTo>
                <a:lnTo>
                  <a:pt x="353" y="8"/>
                </a:lnTo>
                <a:lnTo>
                  <a:pt x="331" y="5"/>
                </a:lnTo>
                <a:lnTo>
                  <a:pt x="309" y="2"/>
                </a:lnTo>
                <a:lnTo>
                  <a:pt x="286" y="1"/>
                </a:lnTo>
                <a:lnTo>
                  <a:pt x="262" y="0"/>
                </a:lnTo>
                <a:lnTo>
                  <a:pt x="240" y="1"/>
                </a:lnTo>
                <a:lnTo>
                  <a:pt x="218" y="2"/>
                </a:lnTo>
                <a:lnTo>
                  <a:pt x="195" y="5"/>
                </a:lnTo>
                <a:lnTo>
                  <a:pt x="173" y="8"/>
                </a:lnTo>
                <a:lnTo>
                  <a:pt x="152" y="14"/>
                </a:lnTo>
                <a:lnTo>
                  <a:pt x="132" y="18"/>
                </a:lnTo>
                <a:lnTo>
                  <a:pt x="112" y="24"/>
                </a:lnTo>
                <a:lnTo>
                  <a:pt x="94" y="32"/>
                </a:lnTo>
                <a:lnTo>
                  <a:pt x="77" y="40"/>
                </a:lnTo>
                <a:lnTo>
                  <a:pt x="62" y="48"/>
                </a:lnTo>
                <a:lnTo>
                  <a:pt x="48" y="57"/>
                </a:lnTo>
                <a:lnTo>
                  <a:pt x="36" y="67"/>
                </a:lnTo>
                <a:lnTo>
                  <a:pt x="25" y="78"/>
                </a:lnTo>
                <a:lnTo>
                  <a:pt x="16" y="88"/>
                </a:lnTo>
                <a:lnTo>
                  <a:pt x="9" y="100"/>
                </a:lnTo>
                <a:lnTo>
                  <a:pt x="4" y="111"/>
                </a:lnTo>
                <a:lnTo>
                  <a:pt x="1" y="123"/>
                </a:lnTo>
                <a:lnTo>
                  <a:pt x="0" y="134"/>
                </a:lnTo>
                <a:lnTo>
                  <a:pt x="1" y="145"/>
                </a:lnTo>
                <a:lnTo>
                  <a:pt x="4" y="158"/>
                </a:lnTo>
                <a:lnTo>
                  <a:pt x="9" y="168"/>
                </a:lnTo>
                <a:lnTo>
                  <a:pt x="16" y="180"/>
                </a:lnTo>
                <a:lnTo>
                  <a:pt x="25" y="190"/>
                </a:lnTo>
                <a:lnTo>
                  <a:pt x="36" y="201"/>
                </a:lnTo>
                <a:lnTo>
                  <a:pt x="48" y="211"/>
                </a:lnTo>
                <a:lnTo>
                  <a:pt x="62" y="220"/>
                </a:lnTo>
                <a:lnTo>
                  <a:pt x="77" y="228"/>
                </a:lnTo>
                <a:lnTo>
                  <a:pt x="94" y="237"/>
                </a:lnTo>
                <a:lnTo>
                  <a:pt x="112" y="244"/>
                </a:lnTo>
                <a:lnTo>
                  <a:pt x="132" y="250"/>
                </a:lnTo>
                <a:lnTo>
                  <a:pt x="152" y="256"/>
                </a:lnTo>
                <a:lnTo>
                  <a:pt x="173" y="260"/>
                </a:lnTo>
                <a:lnTo>
                  <a:pt x="195" y="264"/>
                </a:lnTo>
                <a:lnTo>
                  <a:pt x="218" y="266"/>
                </a:lnTo>
                <a:lnTo>
                  <a:pt x="240" y="267"/>
                </a:lnTo>
                <a:lnTo>
                  <a:pt x="262" y="269"/>
                </a:lnTo>
                <a:lnTo>
                  <a:pt x="286" y="267"/>
                </a:lnTo>
                <a:lnTo>
                  <a:pt x="309" y="266"/>
                </a:lnTo>
                <a:lnTo>
                  <a:pt x="331" y="264"/>
                </a:lnTo>
                <a:lnTo>
                  <a:pt x="353" y="260"/>
                </a:lnTo>
                <a:lnTo>
                  <a:pt x="374" y="256"/>
                </a:lnTo>
                <a:lnTo>
                  <a:pt x="394" y="250"/>
                </a:lnTo>
                <a:lnTo>
                  <a:pt x="414" y="244"/>
                </a:lnTo>
                <a:lnTo>
                  <a:pt x="433" y="237"/>
                </a:lnTo>
                <a:lnTo>
                  <a:pt x="449" y="228"/>
                </a:lnTo>
                <a:lnTo>
                  <a:pt x="465" y="220"/>
                </a:lnTo>
                <a:lnTo>
                  <a:pt x="478" y="211"/>
                </a:lnTo>
                <a:lnTo>
                  <a:pt x="490" y="201"/>
                </a:lnTo>
                <a:lnTo>
                  <a:pt x="501" y="190"/>
                </a:lnTo>
                <a:lnTo>
                  <a:pt x="510" y="180"/>
                </a:lnTo>
                <a:lnTo>
                  <a:pt x="517" y="168"/>
                </a:lnTo>
                <a:lnTo>
                  <a:pt x="522" y="158"/>
                </a:lnTo>
                <a:lnTo>
                  <a:pt x="525" y="145"/>
                </a:lnTo>
                <a:lnTo>
                  <a:pt x="527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09" name="Freeform 81"/>
          <p:cNvSpPr>
            <a:spLocks/>
          </p:cNvSpPr>
          <p:nvPr/>
        </p:nvSpPr>
        <p:spPr bwMode="auto">
          <a:xfrm>
            <a:off x="7221539" y="1249364"/>
            <a:ext cx="833437" cy="427037"/>
          </a:xfrm>
          <a:custGeom>
            <a:avLst/>
            <a:gdLst/>
            <a:ahLst/>
            <a:cxnLst>
              <a:cxn ang="0">
                <a:pos x="522" y="121"/>
              </a:cxn>
              <a:cxn ang="0">
                <a:pos x="515" y="98"/>
              </a:cxn>
              <a:cxn ang="0">
                <a:pos x="500" y="77"/>
              </a:cxn>
              <a:cxn ang="0">
                <a:pos x="476" y="57"/>
              </a:cxn>
              <a:cxn ang="0">
                <a:pos x="446" y="38"/>
              </a:cxn>
              <a:cxn ang="0">
                <a:pos x="412" y="24"/>
              </a:cxn>
              <a:cxn ang="0">
                <a:pos x="372" y="12"/>
              </a:cxn>
              <a:cxn ang="0">
                <a:pos x="329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6" y="38"/>
              </a:cxn>
              <a:cxn ang="0">
                <a:pos x="46" y="57"/>
              </a:cxn>
              <a:cxn ang="0">
                <a:pos x="23" y="77"/>
              </a:cxn>
              <a:cxn ang="0">
                <a:pos x="8" y="98"/>
              </a:cxn>
              <a:cxn ang="0">
                <a:pos x="1" y="121"/>
              </a:cxn>
              <a:cxn ang="0">
                <a:pos x="1" y="144"/>
              </a:cxn>
              <a:cxn ang="0">
                <a:pos x="8" y="167"/>
              </a:cxn>
              <a:cxn ang="0">
                <a:pos x="23" y="190"/>
              </a:cxn>
              <a:cxn ang="0">
                <a:pos x="46" y="210"/>
              </a:cxn>
              <a:cxn ang="0">
                <a:pos x="76" y="227"/>
              </a:cxn>
              <a:cxn ang="0">
                <a:pos x="111" y="243"/>
              </a:cxn>
              <a:cxn ang="0">
                <a:pos x="151" y="255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29" y="263"/>
              </a:cxn>
              <a:cxn ang="0">
                <a:pos x="372" y="255"/>
              </a:cxn>
              <a:cxn ang="0">
                <a:pos x="412" y="243"/>
              </a:cxn>
              <a:cxn ang="0">
                <a:pos x="446" y="227"/>
              </a:cxn>
              <a:cxn ang="0">
                <a:pos x="476" y="210"/>
              </a:cxn>
              <a:cxn ang="0">
                <a:pos x="500" y="190"/>
              </a:cxn>
              <a:cxn ang="0">
                <a:pos x="515" y="167"/>
              </a:cxn>
              <a:cxn ang="0">
                <a:pos x="522" y="144"/>
              </a:cxn>
            </a:cxnLst>
            <a:rect l="0" t="0" r="r" b="b"/>
            <a:pathLst>
              <a:path w="525" h="269">
                <a:moveTo>
                  <a:pt x="524" y="133"/>
                </a:moveTo>
                <a:lnTo>
                  <a:pt x="522" y="121"/>
                </a:lnTo>
                <a:lnTo>
                  <a:pt x="519" y="110"/>
                </a:lnTo>
                <a:lnTo>
                  <a:pt x="515" y="98"/>
                </a:lnTo>
                <a:lnTo>
                  <a:pt x="507" y="87"/>
                </a:lnTo>
                <a:lnTo>
                  <a:pt x="500" y="77"/>
                </a:lnTo>
                <a:lnTo>
                  <a:pt x="489" y="65"/>
                </a:lnTo>
                <a:lnTo>
                  <a:pt x="476" y="57"/>
                </a:lnTo>
                <a:lnTo>
                  <a:pt x="463" y="47"/>
                </a:lnTo>
                <a:lnTo>
                  <a:pt x="446" y="38"/>
                </a:lnTo>
                <a:lnTo>
                  <a:pt x="430" y="31"/>
                </a:lnTo>
                <a:lnTo>
                  <a:pt x="412" y="24"/>
                </a:lnTo>
                <a:lnTo>
                  <a:pt x="392" y="17"/>
                </a:lnTo>
                <a:lnTo>
                  <a:pt x="372" y="12"/>
                </a:lnTo>
                <a:lnTo>
                  <a:pt x="351" y="8"/>
                </a:lnTo>
                <a:lnTo>
                  <a:pt x="329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1" y="8"/>
                </a:lnTo>
                <a:lnTo>
                  <a:pt x="151" y="12"/>
                </a:lnTo>
                <a:lnTo>
                  <a:pt x="130" y="17"/>
                </a:lnTo>
                <a:lnTo>
                  <a:pt x="111" y="24"/>
                </a:lnTo>
                <a:lnTo>
                  <a:pt x="93" y="31"/>
                </a:lnTo>
                <a:lnTo>
                  <a:pt x="76" y="38"/>
                </a:lnTo>
                <a:lnTo>
                  <a:pt x="60" y="47"/>
                </a:lnTo>
                <a:lnTo>
                  <a:pt x="46" y="57"/>
                </a:lnTo>
                <a:lnTo>
                  <a:pt x="34" y="65"/>
                </a:lnTo>
                <a:lnTo>
                  <a:pt x="23" y="77"/>
                </a:lnTo>
                <a:lnTo>
                  <a:pt x="15" y="87"/>
                </a:lnTo>
                <a:lnTo>
                  <a:pt x="8" y="98"/>
                </a:lnTo>
                <a:lnTo>
                  <a:pt x="3" y="110"/>
                </a:lnTo>
                <a:lnTo>
                  <a:pt x="1" y="121"/>
                </a:lnTo>
                <a:lnTo>
                  <a:pt x="0" y="133"/>
                </a:lnTo>
                <a:lnTo>
                  <a:pt x="1" y="144"/>
                </a:lnTo>
                <a:lnTo>
                  <a:pt x="3" y="157"/>
                </a:lnTo>
                <a:lnTo>
                  <a:pt x="8" y="167"/>
                </a:lnTo>
                <a:lnTo>
                  <a:pt x="15" y="179"/>
                </a:lnTo>
                <a:lnTo>
                  <a:pt x="23" y="190"/>
                </a:lnTo>
                <a:lnTo>
                  <a:pt x="34" y="200"/>
                </a:lnTo>
                <a:lnTo>
                  <a:pt x="46" y="210"/>
                </a:lnTo>
                <a:lnTo>
                  <a:pt x="60" y="219"/>
                </a:lnTo>
                <a:lnTo>
                  <a:pt x="76" y="227"/>
                </a:lnTo>
                <a:lnTo>
                  <a:pt x="93" y="236"/>
                </a:lnTo>
                <a:lnTo>
                  <a:pt x="111" y="243"/>
                </a:lnTo>
                <a:lnTo>
                  <a:pt x="130" y="249"/>
                </a:lnTo>
                <a:lnTo>
                  <a:pt x="151" y="255"/>
                </a:lnTo>
                <a:lnTo>
                  <a:pt x="171" y="259"/>
                </a:lnTo>
                <a:lnTo>
                  <a:pt x="194" y="263"/>
                </a:lnTo>
                <a:lnTo>
                  <a:pt x="216" y="265"/>
                </a:lnTo>
                <a:lnTo>
                  <a:pt x="239" y="268"/>
                </a:lnTo>
                <a:lnTo>
                  <a:pt x="262" y="268"/>
                </a:lnTo>
                <a:lnTo>
                  <a:pt x="284" y="268"/>
                </a:lnTo>
                <a:lnTo>
                  <a:pt x="307" y="265"/>
                </a:lnTo>
                <a:lnTo>
                  <a:pt x="329" y="263"/>
                </a:lnTo>
                <a:lnTo>
                  <a:pt x="351" y="259"/>
                </a:lnTo>
                <a:lnTo>
                  <a:pt x="372" y="255"/>
                </a:lnTo>
                <a:lnTo>
                  <a:pt x="392" y="249"/>
                </a:lnTo>
                <a:lnTo>
                  <a:pt x="412" y="243"/>
                </a:lnTo>
                <a:lnTo>
                  <a:pt x="430" y="236"/>
                </a:lnTo>
                <a:lnTo>
                  <a:pt x="446" y="227"/>
                </a:lnTo>
                <a:lnTo>
                  <a:pt x="463" y="219"/>
                </a:lnTo>
                <a:lnTo>
                  <a:pt x="476" y="210"/>
                </a:lnTo>
                <a:lnTo>
                  <a:pt x="489" y="200"/>
                </a:lnTo>
                <a:lnTo>
                  <a:pt x="500" y="190"/>
                </a:lnTo>
                <a:lnTo>
                  <a:pt x="507" y="179"/>
                </a:lnTo>
                <a:lnTo>
                  <a:pt x="515" y="167"/>
                </a:lnTo>
                <a:lnTo>
                  <a:pt x="519" y="157"/>
                </a:lnTo>
                <a:lnTo>
                  <a:pt x="522" y="144"/>
                </a:lnTo>
                <a:lnTo>
                  <a:pt x="524" y="13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0" name="Freeform 82"/>
          <p:cNvSpPr>
            <a:spLocks/>
          </p:cNvSpPr>
          <p:nvPr/>
        </p:nvSpPr>
        <p:spPr bwMode="auto">
          <a:xfrm>
            <a:off x="8753475" y="1249364"/>
            <a:ext cx="833438" cy="427037"/>
          </a:xfrm>
          <a:custGeom>
            <a:avLst/>
            <a:gdLst/>
            <a:ahLst/>
            <a:cxnLst>
              <a:cxn ang="0">
                <a:pos x="1" y="144"/>
              </a:cxn>
              <a:cxn ang="0">
                <a:pos x="8" y="167"/>
              </a:cxn>
              <a:cxn ang="0">
                <a:pos x="25" y="190"/>
              </a:cxn>
              <a:cxn ang="0">
                <a:pos x="47" y="210"/>
              </a:cxn>
              <a:cxn ang="0">
                <a:pos x="77" y="227"/>
              </a:cxn>
              <a:cxn ang="0">
                <a:pos x="111" y="243"/>
              </a:cxn>
              <a:cxn ang="0">
                <a:pos x="151" y="255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30" y="263"/>
              </a:cxn>
              <a:cxn ang="0">
                <a:pos x="372" y="255"/>
              </a:cxn>
              <a:cxn ang="0">
                <a:pos x="412" y="243"/>
              </a:cxn>
              <a:cxn ang="0">
                <a:pos x="447" y="227"/>
              </a:cxn>
              <a:cxn ang="0">
                <a:pos x="477" y="210"/>
              </a:cxn>
              <a:cxn ang="0">
                <a:pos x="500" y="190"/>
              </a:cxn>
              <a:cxn ang="0">
                <a:pos x="515" y="167"/>
              </a:cxn>
              <a:cxn ang="0">
                <a:pos x="522" y="144"/>
              </a:cxn>
              <a:cxn ang="0">
                <a:pos x="522" y="121"/>
              </a:cxn>
              <a:cxn ang="0">
                <a:pos x="515" y="98"/>
              </a:cxn>
              <a:cxn ang="0">
                <a:pos x="500" y="77"/>
              </a:cxn>
              <a:cxn ang="0">
                <a:pos x="477" y="55"/>
              </a:cxn>
              <a:cxn ang="0">
                <a:pos x="447" y="38"/>
              </a:cxn>
              <a:cxn ang="0">
                <a:pos x="412" y="22"/>
              </a:cxn>
              <a:cxn ang="0">
                <a:pos x="372" y="12"/>
              </a:cxn>
              <a:cxn ang="0">
                <a:pos x="329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38"/>
              </a:cxn>
              <a:cxn ang="0">
                <a:pos x="47" y="57"/>
              </a:cxn>
              <a:cxn ang="0">
                <a:pos x="25" y="77"/>
              </a:cxn>
              <a:cxn ang="0">
                <a:pos x="8" y="98"/>
              </a:cxn>
              <a:cxn ang="0">
                <a:pos x="1" y="121"/>
              </a:cxn>
            </a:cxnLst>
            <a:rect l="0" t="0" r="r" b="b"/>
            <a:pathLst>
              <a:path w="525" h="269">
                <a:moveTo>
                  <a:pt x="0" y="134"/>
                </a:moveTo>
                <a:lnTo>
                  <a:pt x="1" y="144"/>
                </a:lnTo>
                <a:lnTo>
                  <a:pt x="4" y="157"/>
                </a:lnTo>
                <a:lnTo>
                  <a:pt x="8" y="167"/>
                </a:lnTo>
                <a:lnTo>
                  <a:pt x="16" y="179"/>
                </a:lnTo>
                <a:lnTo>
                  <a:pt x="25" y="190"/>
                </a:lnTo>
                <a:lnTo>
                  <a:pt x="34" y="200"/>
                </a:lnTo>
                <a:lnTo>
                  <a:pt x="47" y="210"/>
                </a:lnTo>
                <a:lnTo>
                  <a:pt x="61" y="219"/>
                </a:lnTo>
                <a:lnTo>
                  <a:pt x="77" y="227"/>
                </a:lnTo>
                <a:lnTo>
                  <a:pt x="93" y="236"/>
                </a:lnTo>
                <a:lnTo>
                  <a:pt x="111" y="243"/>
                </a:lnTo>
                <a:lnTo>
                  <a:pt x="131" y="249"/>
                </a:lnTo>
                <a:lnTo>
                  <a:pt x="151" y="255"/>
                </a:lnTo>
                <a:lnTo>
                  <a:pt x="172" y="259"/>
                </a:lnTo>
                <a:lnTo>
                  <a:pt x="194" y="263"/>
                </a:lnTo>
                <a:lnTo>
                  <a:pt x="216" y="265"/>
                </a:lnTo>
                <a:lnTo>
                  <a:pt x="239" y="268"/>
                </a:lnTo>
                <a:lnTo>
                  <a:pt x="262" y="268"/>
                </a:lnTo>
                <a:lnTo>
                  <a:pt x="284" y="268"/>
                </a:lnTo>
                <a:lnTo>
                  <a:pt x="307" y="265"/>
                </a:lnTo>
                <a:lnTo>
                  <a:pt x="330" y="263"/>
                </a:lnTo>
                <a:lnTo>
                  <a:pt x="352" y="259"/>
                </a:lnTo>
                <a:lnTo>
                  <a:pt x="372" y="255"/>
                </a:lnTo>
                <a:lnTo>
                  <a:pt x="393" y="249"/>
                </a:lnTo>
                <a:lnTo>
                  <a:pt x="412" y="243"/>
                </a:lnTo>
                <a:lnTo>
                  <a:pt x="430" y="236"/>
                </a:lnTo>
                <a:lnTo>
                  <a:pt x="447" y="227"/>
                </a:lnTo>
                <a:lnTo>
                  <a:pt x="463" y="219"/>
                </a:lnTo>
                <a:lnTo>
                  <a:pt x="477" y="210"/>
                </a:lnTo>
                <a:lnTo>
                  <a:pt x="489" y="200"/>
                </a:lnTo>
                <a:lnTo>
                  <a:pt x="500" y="190"/>
                </a:lnTo>
                <a:lnTo>
                  <a:pt x="508" y="179"/>
                </a:lnTo>
                <a:lnTo>
                  <a:pt x="515" y="167"/>
                </a:lnTo>
                <a:lnTo>
                  <a:pt x="520" y="157"/>
                </a:lnTo>
                <a:lnTo>
                  <a:pt x="522" y="144"/>
                </a:lnTo>
                <a:lnTo>
                  <a:pt x="524" y="133"/>
                </a:lnTo>
                <a:lnTo>
                  <a:pt x="522" y="121"/>
                </a:lnTo>
                <a:lnTo>
                  <a:pt x="520" y="110"/>
                </a:lnTo>
                <a:lnTo>
                  <a:pt x="515" y="98"/>
                </a:lnTo>
                <a:lnTo>
                  <a:pt x="508" y="87"/>
                </a:lnTo>
                <a:lnTo>
                  <a:pt x="500" y="77"/>
                </a:lnTo>
                <a:lnTo>
                  <a:pt x="489" y="65"/>
                </a:lnTo>
                <a:lnTo>
                  <a:pt x="477" y="55"/>
                </a:lnTo>
                <a:lnTo>
                  <a:pt x="463" y="47"/>
                </a:lnTo>
                <a:lnTo>
                  <a:pt x="447" y="38"/>
                </a:lnTo>
                <a:lnTo>
                  <a:pt x="430" y="31"/>
                </a:lnTo>
                <a:lnTo>
                  <a:pt x="412" y="22"/>
                </a:lnTo>
                <a:lnTo>
                  <a:pt x="393" y="17"/>
                </a:lnTo>
                <a:lnTo>
                  <a:pt x="372" y="12"/>
                </a:lnTo>
                <a:lnTo>
                  <a:pt x="352" y="7"/>
                </a:lnTo>
                <a:lnTo>
                  <a:pt x="329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1" y="17"/>
                </a:lnTo>
                <a:lnTo>
                  <a:pt x="111" y="24"/>
                </a:lnTo>
                <a:lnTo>
                  <a:pt x="93" y="31"/>
                </a:lnTo>
                <a:lnTo>
                  <a:pt x="77" y="38"/>
                </a:lnTo>
                <a:lnTo>
                  <a:pt x="61" y="47"/>
                </a:lnTo>
                <a:lnTo>
                  <a:pt x="47" y="57"/>
                </a:lnTo>
                <a:lnTo>
                  <a:pt x="34" y="67"/>
                </a:lnTo>
                <a:lnTo>
                  <a:pt x="25" y="77"/>
                </a:lnTo>
                <a:lnTo>
                  <a:pt x="16" y="87"/>
                </a:lnTo>
                <a:lnTo>
                  <a:pt x="8" y="98"/>
                </a:lnTo>
                <a:lnTo>
                  <a:pt x="4" y="110"/>
                </a:lnTo>
                <a:lnTo>
                  <a:pt x="1" y="121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1" name="Freeform 83"/>
          <p:cNvSpPr>
            <a:spLocks/>
          </p:cNvSpPr>
          <p:nvPr/>
        </p:nvSpPr>
        <p:spPr bwMode="auto">
          <a:xfrm>
            <a:off x="6303964" y="685800"/>
            <a:ext cx="833437" cy="427038"/>
          </a:xfrm>
          <a:custGeom>
            <a:avLst/>
            <a:gdLst/>
            <a:ahLst/>
            <a:cxnLst>
              <a:cxn ang="0">
                <a:pos x="1" y="146"/>
              </a:cxn>
              <a:cxn ang="0">
                <a:pos x="8" y="169"/>
              </a:cxn>
              <a:cxn ang="0">
                <a:pos x="25" y="190"/>
              </a:cxn>
              <a:cxn ang="0">
                <a:pos x="47" y="210"/>
              </a:cxn>
              <a:cxn ang="0">
                <a:pos x="77" y="229"/>
              </a:cxn>
              <a:cxn ang="0">
                <a:pos x="111" y="243"/>
              </a:cxn>
              <a:cxn ang="0">
                <a:pos x="151" y="256"/>
              </a:cxn>
              <a:cxn ang="0">
                <a:pos x="194" y="263"/>
              </a:cxn>
              <a:cxn ang="0">
                <a:pos x="239" y="268"/>
              </a:cxn>
              <a:cxn ang="0">
                <a:pos x="284" y="268"/>
              </a:cxn>
              <a:cxn ang="0">
                <a:pos x="330" y="263"/>
              </a:cxn>
              <a:cxn ang="0">
                <a:pos x="372" y="255"/>
              </a:cxn>
              <a:cxn ang="0">
                <a:pos x="413" y="243"/>
              </a:cxn>
              <a:cxn ang="0">
                <a:pos x="447" y="227"/>
              </a:cxn>
              <a:cxn ang="0">
                <a:pos x="477" y="210"/>
              </a:cxn>
              <a:cxn ang="0">
                <a:pos x="500" y="190"/>
              </a:cxn>
              <a:cxn ang="0">
                <a:pos x="515" y="169"/>
              </a:cxn>
              <a:cxn ang="0">
                <a:pos x="524" y="146"/>
              </a:cxn>
              <a:cxn ang="0">
                <a:pos x="524" y="121"/>
              </a:cxn>
              <a:cxn ang="0">
                <a:pos x="515" y="98"/>
              </a:cxn>
              <a:cxn ang="0">
                <a:pos x="500" y="77"/>
              </a:cxn>
              <a:cxn ang="0">
                <a:pos x="477" y="57"/>
              </a:cxn>
              <a:cxn ang="0">
                <a:pos x="447" y="38"/>
              </a:cxn>
              <a:cxn ang="0">
                <a:pos x="413" y="24"/>
              </a:cxn>
              <a:cxn ang="0">
                <a:pos x="372" y="12"/>
              </a:cxn>
              <a:cxn ang="0">
                <a:pos x="330" y="4"/>
              </a:cxn>
              <a:cxn ang="0">
                <a:pos x="284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38"/>
              </a:cxn>
              <a:cxn ang="0">
                <a:pos x="47" y="57"/>
              </a:cxn>
              <a:cxn ang="0">
                <a:pos x="25" y="77"/>
              </a:cxn>
              <a:cxn ang="0">
                <a:pos x="8" y="98"/>
              </a:cxn>
              <a:cxn ang="0">
                <a:pos x="1" y="121"/>
              </a:cxn>
            </a:cxnLst>
            <a:rect l="0" t="0" r="r" b="b"/>
            <a:pathLst>
              <a:path w="525" h="269">
                <a:moveTo>
                  <a:pt x="0" y="134"/>
                </a:moveTo>
                <a:lnTo>
                  <a:pt x="1" y="146"/>
                </a:lnTo>
                <a:lnTo>
                  <a:pt x="4" y="157"/>
                </a:lnTo>
                <a:lnTo>
                  <a:pt x="8" y="169"/>
                </a:lnTo>
                <a:lnTo>
                  <a:pt x="16" y="180"/>
                </a:lnTo>
                <a:lnTo>
                  <a:pt x="25" y="190"/>
                </a:lnTo>
                <a:lnTo>
                  <a:pt x="35" y="200"/>
                </a:lnTo>
                <a:lnTo>
                  <a:pt x="47" y="210"/>
                </a:lnTo>
                <a:lnTo>
                  <a:pt x="60" y="220"/>
                </a:lnTo>
                <a:lnTo>
                  <a:pt x="77" y="229"/>
                </a:lnTo>
                <a:lnTo>
                  <a:pt x="93" y="236"/>
                </a:lnTo>
                <a:lnTo>
                  <a:pt x="111" y="243"/>
                </a:lnTo>
                <a:lnTo>
                  <a:pt x="131" y="250"/>
                </a:lnTo>
                <a:lnTo>
                  <a:pt x="151" y="256"/>
                </a:lnTo>
                <a:lnTo>
                  <a:pt x="172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8"/>
                </a:lnTo>
                <a:lnTo>
                  <a:pt x="263" y="268"/>
                </a:lnTo>
                <a:lnTo>
                  <a:pt x="284" y="268"/>
                </a:lnTo>
                <a:lnTo>
                  <a:pt x="307" y="265"/>
                </a:lnTo>
                <a:lnTo>
                  <a:pt x="330" y="263"/>
                </a:lnTo>
                <a:lnTo>
                  <a:pt x="352" y="260"/>
                </a:lnTo>
                <a:lnTo>
                  <a:pt x="372" y="255"/>
                </a:lnTo>
                <a:lnTo>
                  <a:pt x="393" y="250"/>
                </a:lnTo>
                <a:lnTo>
                  <a:pt x="413" y="243"/>
                </a:lnTo>
                <a:lnTo>
                  <a:pt x="430" y="236"/>
                </a:lnTo>
                <a:lnTo>
                  <a:pt x="447" y="227"/>
                </a:lnTo>
                <a:lnTo>
                  <a:pt x="463" y="219"/>
                </a:lnTo>
                <a:lnTo>
                  <a:pt x="477" y="210"/>
                </a:lnTo>
                <a:lnTo>
                  <a:pt x="489" y="200"/>
                </a:lnTo>
                <a:lnTo>
                  <a:pt x="500" y="190"/>
                </a:lnTo>
                <a:lnTo>
                  <a:pt x="508" y="180"/>
                </a:lnTo>
                <a:lnTo>
                  <a:pt x="515" y="169"/>
                </a:lnTo>
                <a:lnTo>
                  <a:pt x="520" y="157"/>
                </a:lnTo>
                <a:lnTo>
                  <a:pt x="524" y="146"/>
                </a:lnTo>
                <a:lnTo>
                  <a:pt x="524" y="134"/>
                </a:lnTo>
                <a:lnTo>
                  <a:pt x="524" y="121"/>
                </a:lnTo>
                <a:lnTo>
                  <a:pt x="520" y="110"/>
                </a:lnTo>
                <a:lnTo>
                  <a:pt x="515" y="98"/>
                </a:lnTo>
                <a:lnTo>
                  <a:pt x="508" y="87"/>
                </a:lnTo>
                <a:lnTo>
                  <a:pt x="500" y="77"/>
                </a:lnTo>
                <a:lnTo>
                  <a:pt x="489" y="67"/>
                </a:lnTo>
                <a:lnTo>
                  <a:pt x="477" y="57"/>
                </a:lnTo>
                <a:lnTo>
                  <a:pt x="463" y="47"/>
                </a:lnTo>
                <a:lnTo>
                  <a:pt x="447" y="38"/>
                </a:lnTo>
                <a:lnTo>
                  <a:pt x="430" y="31"/>
                </a:lnTo>
                <a:lnTo>
                  <a:pt x="413" y="24"/>
                </a:lnTo>
                <a:lnTo>
                  <a:pt x="393" y="18"/>
                </a:lnTo>
                <a:lnTo>
                  <a:pt x="372" y="12"/>
                </a:lnTo>
                <a:lnTo>
                  <a:pt x="352" y="8"/>
                </a:lnTo>
                <a:lnTo>
                  <a:pt x="330" y="4"/>
                </a:lnTo>
                <a:lnTo>
                  <a:pt x="307" y="1"/>
                </a:lnTo>
                <a:lnTo>
                  <a:pt x="284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0" y="18"/>
                </a:lnTo>
                <a:lnTo>
                  <a:pt x="111" y="24"/>
                </a:lnTo>
                <a:lnTo>
                  <a:pt x="93" y="31"/>
                </a:lnTo>
                <a:lnTo>
                  <a:pt x="77" y="38"/>
                </a:lnTo>
                <a:lnTo>
                  <a:pt x="60" y="47"/>
                </a:lnTo>
                <a:lnTo>
                  <a:pt x="47" y="57"/>
                </a:lnTo>
                <a:lnTo>
                  <a:pt x="34" y="67"/>
                </a:lnTo>
                <a:lnTo>
                  <a:pt x="25" y="77"/>
                </a:lnTo>
                <a:lnTo>
                  <a:pt x="16" y="87"/>
                </a:lnTo>
                <a:lnTo>
                  <a:pt x="8" y="98"/>
                </a:lnTo>
                <a:lnTo>
                  <a:pt x="4" y="111"/>
                </a:lnTo>
                <a:lnTo>
                  <a:pt x="1" y="121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2" name="Freeform 84"/>
          <p:cNvSpPr>
            <a:spLocks/>
          </p:cNvSpPr>
          <p:nvPr/>
        </p:nvSpPr>
        <p:spPr bwMode="auto">
          <a:xfrm>
            <a:off x="3886201" y="1236664"/>
            <a:ext cx="835025" cy="428625"/>
          </a:xfrm>
          <a:custGeom>
            <a:avLst/>
            <a:gdLst/>
            <a:ahLst/>
            <a:cxnLst>
              <a:cxn ang="0">
                <a:pos x="523" y="123"/>
              </a:cxn>
              <a:cxn ang="0">
                <a:pos x="516" y="100"/>
              </a:cxn>
              <a:cxn ang="0">
                <a:pos x="500" y="77"/>
              </a:cxn>
              <a:cxn ang="0">
                <a:pos x="477" y="57"/>
              </a:cxn>
              <a:cxn ang="0">
                <a:pos x="447" y="40"/>
              </a:cxn>
              <a:cxn ang="0">
                <a:pos x="413" y="24"/>
              </a:cxn>
              <a:cxn ang="0">
                <a:pos x="373" y="12"/>
              </a:cxn>
              <a:cxn ang="0">
                <a:pos x="330" y="4"/>
              </a:cxn>
              <a:cxn ang="0">
                <a:pos x="284" y="1"/>
              </a:cxn>
              <a:cxn ang="0">
                <a:pos x="240" y="1"/>
              </a:cxn>
              <a:cxn ang="0">
                <a:pos x="194" y="4"/>
              </a:cxn>
              <a:cxn ang="0">
                <a:pos x="151" y="12"/>
              </a:cxn>
              <a:cxn ang="0">
                <a:pos x="111" y="24"/>
              </a:cxn>
              <a:cxn ang="0">
                <a:pos x="77" y="40"/>
              </a:cxn>
              <a:cxn ang="0">
                <a:pos x="47" y="57"/>
              </a:cxn>
              <a:cxn ang="0">
                <a:pos x="25" y="77"/>
              </a:cxn>
              <a:cxn ang="0">
                <a:pos x="8" y="100"/>
              </a:cxn>
              <a:cxn ang="0">
                <a:pos x="1" y="123"/>
              </a:cxn>
              <a:cxn ang="0">
                <a:pos x="1" y="145"/>
              </a:cxn>
              <a:cxn ang="0">
                <a:pos x="8" y="168"/>
              </a:cxn>
              <a:cxn ang="0">
                <a:pos x="25" y="190"/>
              </a:cxn>
              <a:cxn ang="0">
                <a:pos x="47" y="211"/>
              </a:cxn>
              <a:cxn ang="0">
                <a:pos x="77" y="228"/>
              </a:cxn>
              <a:cxn ang="0">
                <a:pos x="111" y="244"/>
              </a:cxn>
              <a:cxn ang="0">
                <a:pos x="151" y="254"/>
              </a:cxn>
              <a:cxn ang="0">
                <a:pos x="194" y="263"/>
              </a:cxn>
              <a:cxn ang="0">
                <a:pos x="240" y="267"/>
              </a:cxn>
              <a:cxn ang="0">
                <a:pos x="284" y="267"/>
              </a:cxn>
              <a:cxn ang="0">
                <a:pos x="330" y="263"/>
              </a:cxn>
              <a:cxn ang="0">
                <a:pos x="373" y="254"/>
              </a:cxn>
              <a:cxn ang="0">
                <a:pos x="413" y="244"/>
              </a:cxn>
              <a:cxn ang="0">
                <a:pos x="447" y="228"/>
              </a:cxn>
              <a:cxn ang="0">
                <a:pos x="477" y="211"/>
              </a:cxn>
              <a:cxn ang="0">
                <a:pos x="500" y="190"/>
              </a:cxn>
              <a:cxn ang="0">
                <a:pos x="516" y="168"/>
              </a:cxn>
              <a:cxn ang="0">
                <a:pos x="523" y="145"/>
              </a:cxn>
            </a:cxnLst>
            <a:rect l="0" t="0" r="r" b="b"/>
            <a:pathLst>
              <a:path w="526" h="270">
                <a:moveTo>
                  <a:pt x="525" y="134"/>
                </a:moveTo>
                <a:lnTo>
                  <a:pt x="523" y="123"/>
                </a:lnTo>
                <a:lnTo>
                  <a:pt x="520" y="110"/>
                </a:lnTo>
                <a:lnTo>
                  <a:pt x="516" y="100"/>
                </a:lnTo>
                <a:lnTo>
                  <a:pt x="508" y="88"/>
                </a:lnTo>
                <a:lnTo>
                  <a:pt x="500" y="77"/>
                </a:lnTo>
                <a:lnTo>
                  <a:pt x="489" y="67"/>
                </a:lnTo>
                <a:lnTo>
                  <a:pt x="477" y="57"/>
                </a:lnTo>
                <a:lnTo>
                  <a:pt x="463" y="48"/>
                </a:lnTo>
                <a:lnTo>
                  <a:pt x="447" y="40"/>
                </a:lnTo>
                <a:lnTo>
                  <a:pt x="431" y="31"/>
                </a:lnTo>
                <a:lnTo>
                  <a:pt x="413" y="24"/>
                </a:lnTo>
                <a:lnTo>
                  <a:pt x="393" y="18"/>
                </a:lnTo>
                <a:lnTo>
                  <a:pt x="373" y="12"/>
                </a:lnTo>
                <a:lnTo>
                  <a:pt x="352" y="8"/>
                </a:lnTo>
                <a:lnTo>
                  <a:pt x="330" y="4"/>
                </a:lnTo>
                <a:lnTo>
                  <a:pt x="307" y="2"/>
                </a:lnTo>
                <a:lnTo>
                  <a:pt x="284" y="1"/>
                </a:lnTo>
                <a:lnTo>
                  <a:pt x="261" y="0"/>
                </a:lnTo>
                <a:lnTo>
                  <a:pt x="240" y="1"/>
                </a:lnTo>
                <a:lnTo>
                  <a:pt x="217" y="2"/>
                </a:lnTo>
                <a:lnTo>
                  <a:pt x="194" y="4"/>
                </a:lnTo>
                <a:lnTo>
                  <a:pt x="172" y="8"/>
                </a:lnTo>
                <a:lnTo>
                  <a:pt x="151" y="12"/>
                </a:lnTo>
                <a:lnTo>
                  <a:pt x="131" y="18"/>
                </a:lnTo>
                <a:lnTo>
                  <a:pt x="111" y="24"/>
                </a:lnTo>
                <a:lnTo>
                  <a:pt x="94" y="31"/>
                </a:lnTo>
                <a:lnTo>
                  <a:pt x="77" y="40"/>
                </a:lnTo>
                <a:lnTo>
                  <a:pt x="61" y="48"/>
                </a:lnTo>
                <a:lnTo>
                  <a:pt x="47" y="57"/>
                </a:lnTo>
                <a:lnTo>
                  <a:pt x="35" y="67"/>
                </a:lnTo>
                <a:lnTo>
                  <a:pt x="25" y="77"/>
                </a:lnTo>
                <a:lnTo>
                  <a:pt x="16" y="88"/>
                </a:lnTo>
                <a:lnTo>
                  <a:pt x="8" y="100"/>
                </a:lnTo>
                <a:lnTo>
                  <a:pt x="4" y="110"/>
                </a:lnTo>
                <a:lnTo>
                  <a:pt x="1" y="123"/>
                </a:lnTo>
                <a:lnTo>
                  <a:pt x="0" y="134"/>
                </a:lnTo>
                <a:lnTo>
                  <a:pt x="1" y="145"/>
                </a:lnTo>
                <a:lnTo>
                  <a:pt x="4" y="157"/>
                </a:lnTo>
                <a:lnTo>
                  <a:pt x="8" y="168"/>
                </a:lnTo>
                <a:lnTo>
                  <a:pt x="16" y="180"/>
                </a:lnTo>
                <a:lnTo>
                  <a:pt x="25" y="190"/>
                </a:lnTo>
                <a:lnTo>
                  <a:pt x="35" y="201"/>
                </a:lnTo>
                <a:lnTo>
                  <a:pt x="47" y="211"/>
                </a:lnTo>
                <a:lnTo>
                  <a:pt x="61" y="220"/>
                </a:lnTo>
                <a:lnTo>
                  <a:pt x="77" y="228"/>
                </a:lnTo>
                <a:lnTo>
                  <a:pt x="94" y="236"/>
                </a:lnTo>
                <a:lnTo>
                  <a:pt x="111" y="244"/>
                </a:lnTo>
                <a:lnTo>
                  <a:pt x="131" y="250"/>
                </a:lnTo>
                <a:lnTo>
                  <a:pt x="151" y="254"/>
                </a:lnTo>
                <a:lnTo>
                  <a:pt x="172" y="260"/>
                </a:lnTo>
                <a:lnTo>
                  <a:pt x="194" y="263"/>
                </a:lnTo>
                <a:lnTo>
                  <a:pt x="217" y="266"/>
                </a:lnTo>
                <a:lnTo>
                  <a:pt x="240" y="267"/>
                </a:lnTo>
                <a:lnTo>
                  <a:pt x="261" y="269"/>
                </a:lnTo>
                <a:lnTo>
                  <a:pt x="284" y="267"/>
                </a:lnTo>
                <a:lnTo>
                  <a:pt x="307" y="266"/>
                </a:lnTo>
                <a:lnTo>
                  <a:pt x="330" y="263"/>
                </a:lnTo>
                <a:lnTo>
                  <a:pt x="352" y="260"/>
                </a:lnTo>
                <a:lnTo>
                  <a:pt x="373" y="254"/>
                </a:lnTo>
                <a:lnTo>
                  <a:pt x="393" y="250"/>
                </a:lnTo>
                <a:lnTo>
                  <a:pt x="413" y="244"/>
                </a:lnTo>
                <a:lnTo>
                  <a:pt x="431" y="236"/>
                </a:lnTo>
                <a:lnTo>
                  <a:pt x="447" y="228"/>
                </a:lnTo>
                <a:lnTo>
                  <a:pt x="463" y="220"/>
                </a:lnTo>
                <a:lnTo>
                  <a:pt x="477" y="211"/>
                </a:lnTo>
                <a:lnTo>
                  <a:pt x="489" y="201"/>
                </a:lnTo>
                <a:lnTo>
                  <a:pt x="500" y="190"/>
                </a:lnTo>
                <a:lnTo>
                  <a:pt x="508" y="180"/>
                </a:lnTo>
                <a:lnTo>
                  <a:pt x="516" y="168"/>
                </a:lnTo>
                <a:lnTo>
                  <a:pt x="520" y="157"/>
                </a:lnTo>
                <a:lnTo>
                  <a:pt x="523" y="145"/>
                </a:lnTo>
                <a:lnTo>
                  <a:pt x="525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3" name="Freeform 85"/>
          <p:cNvSpPr>
            <a:spLocks/>
          </p:cNvSpPr>
          <p:nvPr/>
        </p:nvSpPr>
        <p:spPr bwMode="auto">
          <a:xfrm>
            <a:off x="5419725" y="1236664"/>
            <a:ext cx="833438" cy="428625"/>
          </a:xfrm>
          <a:custGeom>
            <a:avLst/>
            <a:gdLst/>
            <a:ahLst/>
            <a:cxnLst>
              <a:cxn ang="0">
                <a:pos x="1" y="145"/>
              </a:cxn>
              <a:cxn ang="0">
                <a:pos x="8" y="168"/>
              </a:cxn>
              <a:cxn ang="0">
                <a:pos x="23" y="190"/>
              </a:cxn>
              <a:cxn ang="0">
                <a:pos x="46" y="211"/>
              </a:cxn>
              <a:cxn ang="0">
                <a:pos x="76" y="228"/>
              </a:cxn>
              <a:cxn ang="0">
                <a:pos x="111" y="244"/>
              </a:cxn>
              <a:cxn ang="0">
                <a:pos x="151" y="254"/>
              </a:cxn>
              <a:cxn ang="0">
                <a:pos x="194" y="263"/>
              </a:cxn>
              <a:cxn ang="0">
                <a:pos x="239" y="267"/>
              </a:cxn>
              <a:cxn ang="0">
                <a:pos x="284" y="267"/>
              </a:cxn>
              <a:cxn ang="0">
                <a:pos x="329" y="263"/>
              </a:cxn>
              <a:cxn ang="0">
                <a:pos x="372" y="254"/>
              </a:cxn>
              <a:cxn ang="0">
                <a:pos x="412" y="243"/>
              </a:cxn>
              <a:cxn ang="0">
                <a:pos x="446" y="228"/>
              </a:cxn>
              <a:cxn ang="0">
                <a:pos x="476" y="210"/>
              </a:cxn>
              <a:cxn ang="0">
                <a:pos x="498" y="190"/>
              </a:cxn>
              <a:cxn ang="0">
                <a:pos x="515" y="168"/>
              </a:cxn>
              <a:cxn ang="0">
                <a:pos x="522" y="145"/>
              </a:cxn>
              <a:cxn ang="0">
                <a:pos x="522" y="123"/>
              </a:cxn>
              <a:cxn ang="0">
                <a:pos x="515" y="100"/>
              </a:cxn>
              <a:cxn ang="0">
                <a:pos x="498" y="77"/>
              </a:cxn>
              <a:cxn ang="0">
                <a:pos x="476" y="57"/>
              </a:cxn>
              <a:cxn ang="0">
                <a:pos x="446" y="40"/>
              </a:cxn>
              <a:cxn ang="0">
                <a:pos x="412" y="24"/>
              </a:cxn>
              <a:cxn ang="0">
                <a:pos x="372" y="12"/>
              </a:cxn>
              <a:cxn ang="0">
                <a:pos x="329" y="4"/>
              </a:cxn>
              <a:cxn ang="0">
                <a:pos x="284" y="1"/>
              </a:cxn>
              <a:cxn ang="0">
                <a:pos x="239" y="1"/>
              </a:cxn>
              <a:cxn ang="0">
                <a:pos x="193" y="4"/>
              </a:cxn>
              <a:cxn ang="0">
                <a:pos x="151" y="12"/>
              </a:cxn>
              <a:cxn ang="0">
                <a:pos x="111" y="24"/>
              </a:cxn>
              <a:cxn ang="0">
                <a:pos x="76" y="40"/>
              </a:cxn>
              <a:cxn ang="0">
                <a:pos x="46" y="57"/>
              </a:cxn>
              <a:cxn ang="0">
                <a:pos x="23" y="77"/>
              </a:cxn>
              <a:cxn ang="0">
                <a:pos x="8" y="100"/>
              </a:cxn>
              <a:cxn ang="0">
                <a:pos x="1" y="123"/>
              </a:cxn>
            </a:cxnLst>
            <a:rect l="0" t="0" r="r" b="b"/>
            <a:pathLst>
              <a:path w="525" h="270">
                <a:moveTo>
                  <a:pt x="0" y="134"/>
                </a:moveTo>
                <a:lnTo>
                  <a:pt x="1" y="145"/>
                </a:lnTo>
                <a:lnTo>
                  <a:pt x="3" y="157"/>
                </a:lnTo>
                <a:lnTo>
                  <a:pt x="8" y="168"/>
                </a:lnTo>
                <a:lnTo>
                  <a:pt x="15" y="180"/>
                </a:lnTo>
                <a:lnTo>
                  <a:pt x="23" y="190"/>
                </a:lnTo>
                <a:lnTo>
                  <a:pt x="34" y="201"/>
                </a:lnTo>
                <a:lnTo>
                  <a:pt x="46" y="211"/>
                </a:lnTo>
                <a:lnTo>
                  <a:pt x="60" y="220"/>
                </a:lnTo>
                <a:lnTo>
                  <a:pt x="76" y="228"/>
                </a:lnTo>
                <a:lnTo>
                  <a:pt x="93" y="236"/>
                </a:lnTo>
                <a:lnTo>
                  <a:pt x="111" y="244"/>
                </a:lnTo>
                <a:lnTo>
                  <a:pt x="130" y="250"/>
                </a:lnTo>
                <a:lnTo>
                  <a:pt x="151" y="254"/>
                </a:lnTo>
                <a:lnTo>
                  <a:pt x="171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7"/>
                </a:lnTo>
                <a:lnTo>
                  <a:pt x="262" y="269"/>
                </a:lnTo>
                <a:lnTo>
                  <a:pt x="284" y="267"/>
                </a:lnTo>
                <a:lnTo>
                  <a:pt x="307" y="266"/>
                </a:lnTo>
                <a:lnTo>
                  <a:pt x="329" y="263"/>
                </a:lnTo>
                <a:lnTo>
                  <a:pt x="351" y="260"/>
                </a:lnTo>
                <a:lnTo>
                  <a:pt x="372" y="254"/>
                </a:lnTo>
                <a:lnTo>
                  <a:pt x="392" y="250"/>
                </a:lnTo>
                <a:lnTo>
                  <a:pt x="412" y="243"/>
                </a:lnTo>
                <a:lnTo>
                  <a:pt x="430" y="236"/>
                </a:lnTo>
                <a:lnTo>
                  <a:pt x="446" y="228"/>
                </a:lnTo>
                <a:lnTo>
                  <a:pt x="462" y="220"/>
                </a:lnTo>
                <a:lnTo>
                  <a:pt x="476" y="210"/>
                </a:lnTo>
                <a:lnTo>
                  <a:pt x="489" y="201"/>
                </a:lnTo>
                <a:lnTo>
                  <a:pt x="498" y="190"/>
                </a:lnTo>
                <a:lnTo>
                  <a:pt x="507" y="180"/>
                </a:lnTo>
                <a:lnTo>
                  <a:pt x="515" y="168"/>
                </a:lnTo>
                <a:lnTo>
                  <a:pt x="519" y="157"/>
                </a:lnTo>
                <a:lnTo>
                  <a:pt x="522" y="145"/>
                </a:lnTo>
                <a:lnTo>
                  <a:pt x="524" y="134"/>
                </a:lnTo>
                <a:lnTo>
                  <a:pt x="522" y="123"/>
                </a:lnTo>
                <a:lnTo>
                  <a:pt x="519" y="110"/>
                </a:lnTo>
                <a:lnTo>
                  <a:pt x="515" y="100"/>
                </a:lnTo>
                <a:lnTo>
                  <a:pt x="507" y="88"/>
                </a:lnTo>
                <a:lnTo>
                  <a:pt x="498" y="77"/>
                </a:lnTo>
                <a:lnTo>
                  <a:pt x="489" y="67"/>
                </a:lnTo>
                <a:lnTo>
                  <a:pt x="476" y="57"/>
                </a:lnTo>
                <a:lnTo>
                  <a:pt x="462" y="48"/>
                </a:lnTo>
                <a:lnTo>
                  <a:pt x="446" y="40"/>
                </a:lnTo>
                <a:lnTo>
                  <a:pt x="430" y="31"/>
                </a:lnTo>
                <a:lnTo>
                  <a:pt x="412" y="24"/>
                </a:lnTo>
                <a:lnTo>
                  <a:pt x="392" y="18"/>
                </a:lnTo>
                <a:lnTo>
                  <a:pt x="372" y="12"/>
                </a:lnTo>
                <a:lnTo>
                  <a:pt x="351" y="8"/>
                </a:lnTo>
                <a:lnTo>
                  <a:pt x="329" y="4"/>
                </a:lnTo>
                <a:lnTo>
                  <a:pt x="307" y="2"/>
                </a:lnTo>
                <a:lnTo>
                  <a:pt x="284" y="1"/>
                </a:lnTo>
                <a:lnTo>
                  <a:pt x="262" y="0"/>
                </a:lnTo>
                <a:lnTo>
                  <a:pt x="239" y="1"/>
                </a:lnTo>
                <a:lnTo>
                  <a:pt x="216" y="2"/>
                </a:lnTo>
                <a:lnTo>
                  <a:pt x="193" y="4"/>
                </a:lnTo>
                <a:lnTo>
                  <a:pt x="171" y="8"/>
                </a:lnTo>
                <a:lnTo>
                  <a:pt x="151" y="12"/>
                </a:lnTo>
                <a:lnTo>
                  <a:pt x="130" y="18"/>
                </a:lnTo>
                <a:lnTo>
                  <a:pt x="111" y="24"/>
                </a:lnTo>
                <a:lnTo>
                  <a:pt x="93" y="31"/>
                </a:lnTo>
                <a:lnTo>
                  <a:pt x="76" y="40"/>
                </a:lnTo>
                <a:lnTo>
                  <a:pt x="60" y="48"/>
                </a:lnTo>
                <a:lnTo>
                  <a:pt x="46" y="57"/>
                </a:lnTo>
                <a:lnTo>
                  <a:pt x="34" y="67"/>
                </a:lnTo>
                <a:lnTo>
                  <a:pt x="23" y="77"/>
                </a:lnTo>
                <a:lnTo>
                  <a:pt x="15" y="88"/>
                </a:lnTo>
                <a:lnTo>
                  <a:pt x="8" y="100"/>
                </a:lnTo>
                <a:lnTo>
                  <a:pt x="3" y="110"/>
                </a:lnTo>
                <a:lnTo>
                  <a:pt x="1" y="123"/>
                </a:lnTo>
                <a:lnTo>
                  <a:pt x="0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4" name="Freeform 86"/>
          <p:cNvSpPr>
            <a:spLocks/>
          </p:cNvSpPr>
          <p:nvPr/>
        </p:nvSpPr>
        <p:spPr bwMode="auto">
          <a:xfrm>
            <a:off x="6261100" y="1760539"/>
            <a:ext cx="1250950" cy="701675"/>
          </a:xfrm>
          <a:custGeom>
            <a:avLst/>
            <a:gdLst/>
            <a:ahLst/>
            <a:cxnLst>
              <a:cxn ang="0">
                <a:pos x="0" y="221"/>
              </a:cxn>
              <a:cxn ang="0">
                <a:pos x="388" y="0"/>
              </a:cxn>
              <a:cxn ang="0">
                <a:pos x="787" y="229"/>
              </a:cxn>
              <a:cxn ang="0">
                <a:pos x="388" y="441"/>
              </a:cxn>
              <a:cxn ang="0">
                <a:pos x="0" y="221"/>
              </a:cxn>
            </a:cxnLst>
            <a:rect l="0" t="0" r="r" b="b"/>
            <a:pathLst>
              <a:path w="788" h="442">
                <a:moveTo>
                  <a:pt x="0" y="221"/>
                </a:moveTo>
                <a:lnTo>
                  <a:pt x="388" y="0"/>
                </a:lnTo>
                <a:lnTo>
                  <a:pt x="787" y="229"/>
                </a:lnTo>
                <a:lnTo>
                  <a:pt x="388" y="441"/>
                </a:lnTo>
                <a:lnTo>
                  <a:pt x="0" y="221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5" name="Freeform 87"/>
          <p:cNvSpPr>
            <a:spLocks/>
          </p:cNvSpPr>
          <p:nvPr/>
        </p:nvSpPr>
        <p:spPr bwMode="auto">
          <a:xfrm>
            <a:off x="7970838" y="1935164"/>
            <a:ext cx="1350962" cy="441325"/>
          </a:xfrm>
          <a:custGeom>
            <a:avLst/>
            <a:gdLst/>
            <a:ahLst/>
            <a:cxnLst>
              <a:cxn ang="0">
                <a:pos x="850" y="277"/>
              </a:cxn>
              <a:cxn ang="0">
                <a:pos x="850" y="0"/>
              </a:cxn>
              <a:cxn ang="0">
                <a:pos x="0" y="0"/>
              </a:cxn>
              <a:cxn ang="0">
                <a:pos x="0" y="277"/>
              </a:cxn>
              <a:cxn ang="0">
                <a:pos x="850" y="277"/>
              </a:cxn>
            </a:cxnLst>
            <a:rect l="0" t="0" r="r" b="b"/>
            <a:pathLst>
              <a:path w="851" h="278">
                <a:moveTo>
                  <a:pt x="850" y="277"/>
                </a:moveTo>
                <a:lnTo>
                  <a:pt x="850" y="0"/>
                </a:lnTo>
                <a:lnTo>
                  <a:pt x="0" y="0"/>
                </a:lnTo>
                <a:lnTo>
                  <a:pt x="0" y="277"/>
                </a:lnTo>
                <a:lnTo>
                  <a:pt x="850" y="2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6" name="Freeform 88"/>
          <p:cNvSpPr>
            <a:spLocks/>
          </p:cNvSpPr>
          <p:nvPr/>
        </p:nvSpPr>
        <p:spPr bwMode="auto">
          <a:xfrm>
            <a:off x="4532313" y="1924050"/>
            <a:ext cx="1154112" cy="439738"/>
          </a:xfrm>
          <a:custGeom>
            <a:avLst/>
            <a:gdLst/>
            <a:ahLst/>
            <a:cxnLst>
              <a:cxn ang="0">
                <a:pos x="726" y="276"/>
              </a:cxn>
              <a:cxn ang="0">
                <a:pos x="726" y="0"/>
              </a:cxn>
              <a:cxn ang="0">
                <a:pos x="0" y="0"/>
              </a:cxn>
              <a:cxn ang="0">
                <a:pos x="0" y="276"/>
              </a:cxn>
              <a:cxn ang="0">
                <a:pos x="726" y="276"/>
              </a:cxn>
            </a:cxnLst>
            <a:rect l="0" t="0" r="r" b="b"/>
            <a:pathLst>
              <a:path w="727" h="277">
                <a:moveTo>
                  <a:pt x="726" y="276"/>
                </a:moveTo>
                <a:lnTo>
                  <a:pt x="726" y="0"/>
                </a:lnTo>
                <a:lnTo>
                  <a:pt x="0" y="0"/>
                </a:lnTo>
                <a:lnTo>
                  <a:pt x="0" y="276"/>
                </a:lnTo>
                <a:lnTo>
                  <a:pt x="726" y="276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7" name="Freeform 89"/>
          <p:cNvSpPr>
            <a:spLocks/>
          </p:cNvSpPr>
          <p:nvPr/>
        </p:nvSpPr>
        <p:spPr bwMode="auto">
          <a:xfrm>
            <a:off x="7970839" y="936625"/>
            <a:ext cx="835025" cy="427038"/>
          </a:xfrm>
          <a:custGeom>
            <a:avLst/>
            <a:gdLst/>
            <a:ahLst/>
            <a:cxnLst>
              <a:cxn ang="0">
                <a:pos x="523" y="121"/>
              </a:cxn>
              <a:cxn ang="0">
                <a:pos x="516" y="98"/>
              </a:cxn>
              <a:cxn ang="0">
                <a:pos x="501" y="77"/>
              </a:cxn>
              <a:cxn ang="0">
                <a:pos x="478" y="57"/>
              </a:cxn>
              <a:cxn ang="0">
                <a:pos x="448" y="38"/>
              </a:cxn>
              <a:cxn ang="0">
                <a:pos x="412" y="24"/>
              </a:cxn>
              <a:cxn ang="0">
                <a:pos x="373" y="12"/>
              </a:cxn>
              <a:cxn ang="0">
                <a:pos x="330" y="4"/>
              </a:cxn>
              <a:cxn ang="0">
                <a:pos x="285" y="0"/>
              </a:cxn>
              <a:cxn ang="0">
                <a:pos x="239" y="0"/>
              </a:cxn>
              <a:cxn ang="0">
                <a:pos x="194" y="4"/>
              </a:cxn>
              <a:cxn ang="0">
                <a:pos x="151" y="12"/>
              </a:cxn>
              <a:cxn ang="0">
                <a:pos x="112" y="24"/>
              </a:cxn>
              <a:cxn ang="0">
                <a:pos x="76" y="38"/>
              </a:cxn>
              <a:cxn ang="0">
                <a:pos x="46" y="57"/>
              </a:cxn>
              <a:cxn ang="0">
                <a:pos x="23" y="77"/>
              </a:cxn>
              <a:cxn ang="0">
                <a:pos x="8" y="98"/>
              </a:cxn>
              <a:cxn ang="0">
                <a:pos x="1" y="121"/>
              </a:cxn>
              <a:cxn ang="0">
                <a:pos x="1" y="146"/>
              </a:cxn>
              <a:cxn ang="0">
                <a:pos x="8" y="169"/>
              </a:cxn>
              <a:cxn ang="0">
                <a:pos x="23" y="190"/>
              </a:cxn>
              <a:cxn ang="0">
                <a:pos x="46" y="210"/>
              </a:cxn>
              <a:cxn ang="0">
                <a:pos x="76" y="229"/>
              </a:cxn>
              <a:cxn ang="0">
                <a:pos x="112" y="243"/>
              </a:cxn>
              <a:cxn ang="0">
                <a:pos x="151" y="256"/>
              </a:cxn>
              <a:cxn ang="0">
                <a:pos x="194" y="263"/>
              </a:cxn>
              <a:cxn ang="0">
                <a:pos x="239" y="268"/>
              </a:cxn>
              <a:cxn ang="0">
                <a:pos x="285" y="268"/>
              </a:cxn>
              <a:cxn ang="0">
                <a:pos x="330" y="263"/>
              </a:cxn>
              <a:cxn ang="0">
                <a:pos x="373" y="256"/>
              </a:cxn>
              <a:cxn ang="0">
                <a:pos x="412" y="243"/>
              </a:cxn>
              <a:cxn ang="0">
                <a:pos x="448" y="229"/>
              </a:cxn>
              <a:cxn ang="0">
                <a:pos x="478" y="210"/>
              </a:cxn>
              <a:cxn ang="0">
                <a:pos x="501" y="190"/>
              </a:cxn>
              <a:cxn ang="0">
                <a:pos x="516" y="169"/>
              </a:cxn>
              <a:cxn ang="0">
                <a:pos x="523" y="146"/>
              </a:cxn>
            </a:cxnLst>
            <a:rect l="0" t="0" r="r" b="b"/>
            <a:pathLst>
              <a:path w="526" h="269">
                <a:moveTo>
                  <a:pt x="525" y="134"/>
                </a:moveTo>
                <a:lnTo>
                  <a:pt x="523" y="121"/>
                </a:lnTo>
                <a:lnTo>
                  <a:pt x="521" y="110"/>
                </a:lnTo>
                <a:lnTo>
                  <a:pt x="516" y="98"/>
                </a:lnTo>
                <a:lnTo>
                  <a:pt x="509" y="88"/>
                </a:lnTo>
                <a:lnTo>
                  <a:pt x="501" y="77"/>
                </a:lnTo>
                <a:lnTo>
                  <a:pt x="490" y="67"/>
                </a:lnTo>
                <a:lnTo>
                  <a:pt x="478" y="57"/>
                </a:lnTo>
                <a:lnTo>
                  <a:pt x="464" y="47"/>
                </a:lnTo>
                <a:lnTo>
                  <a:pt x="448" y="38"/>
                </a:lnTo>
                <a:lnTo>
                  <a:pt x="431" y="31"/>
                </a:lnTo>
                <a:lnTo>
                  <a:pt x="412" y="24"/>
                </a:lnTo>
                <a:lnTo>
                  <a:pt x="393" y="18"/>
                </a:lnTo>
                <a:lnTo>
                  <a:pt x="373" y="12"/>
                </a:lnTo>
                <a:lnTo>
                  <a:pt x="351" y="8"/>
                </a:lnTo>
                <a:lnTo>
                  <a:pt x="330" y="4"/>
                </a:lnTo>
                <a:lnTo>
                  <a:pt x="308" y="1"/>
                </a:lnTo>
                <a:lnTo>
                  <a:pt x="285" y="0"/>
                </a:lnTo>
                <a:lnTo>
                  <a:pt x="262" y="0"/>
                </a:lnTo>
                <a:lnTo>
                  <a:pt x="239" y="0"/>
                </a:lnTo>
                <a:lnTo>
                  <a:pt x="216" y="1"/>
                </a:lnTo>
                <a:lnTo>
                  <a:pt x="194" y="4"/>
                </a:lnTo>
                <a:lnTo>
                  <a:pt x="173" y="8"/>
                </a:lnTo>
                <a:lnTo>
                  <a:pt x="151" y="12"/>
                </a:lnTo>
                <a:lnTo>
                  <a:pt x="130" y="18"/>
                </a:lnTo>
                <a:lnTo>
                  <a:pt x="112" y="24"/>
                </a:lnTo>
                <a:lnTo>
                  <a:pt x="93" y="31"/>
                </a:lnTo>
                <a:lnTo>
                  <a:pt x="76" y="38"/>
                </a:lnTo>
                <a:lnTo>
                  <a:pt x="60" y="47"/>
                </a:lnTo>
                <a:lnTo>
                  <a:pt x="46" y="57"/>
                </a:lnTo>
                <a:lnTo>
                  <a:pt x="34" y="67"/>
                </a:lnTo>
                <a:lnTo>
                  <a:pt x="23" y="77"/>
                </a:lnTo>
                <a:lnTo>
                  <a:pt x="15" y="88"/>
                </a:lnTo>
                <a:lnTo>
                  <a:pt x="8" y="98"/>
                </a:lnTo>
                <a:lnTo>
                  <a:pt x="3" y="110"/>
                </a:lnTo>
                <a:lnTo>
                  <a:pt x="1" y="121"/>
                </a:lnTo>
                <a:lnTo>
                  <a:pt x="0" y="134"/>
                </a:lnTo>
                <a:lnTo>
                  <a:pt x="1" y="146"/>
                </a:lnTo>
                <a:lnTo>
                  <a:pt x="3" y="157"/>
                </a:lnTo>
                <a:lnTo>
                  <a:pt x="8" y="169"/>
                </a:lnTo>
                <a:lnTo>
                  <a:pt x="15" y="180"/>
                </a:lnTo>
                <a:lnTo>
                  <a:pt x="23" y="190"/>
                </a:lnTo>
                <a:lnTo>
                  <a:pt x="34" y="200"/>
                </a:lnTo>
                <a:lnTo>
                  <a:pt x="46" y="210"/>
                </a:lnTo>
                <a:lnTo>
                  <a:pt x="60" y="220"/>
                </a:lnTo>
                <a:lnTo>
                  <a:pt x="76" y="229"/>
                </a:lnTo>
                <a:lnTo>
                  <a:pt x="93" y="236"/>
                </a:lnTo>
                <a:lnTo>
                  <a:pt x="112" y="243"/>
                </a:lnTo>
                <a:lnTo>
                  <a:pt x="130" y="250"/>
                </a:lnTo>
                <a:lnTo>
                  <a:pt x="151" y="256"/>
                </a:lnTo>
                <a:lnTo>
                  <a:pt x="173" y="260"/>
                </a:lnTo>
                <a:lnTo>
                  <a:pt x="194" y="263"/>
                </a:lnTo>
                <a:lnTo>
                  <a:pt x="216" y="266"/>
                </a:lnTo>
                <a:lnTo>
                  <a:pt x="239" y="268"/>
                </a:lnTo>
                <a:lnTo>
                  <a:pt x="262" y="268"/>
                </a:lnTo>
                <a:lnTo>
                  <a:pt x="285" y="268"/>
                </a:lnTo>
                <a:lnTo>
                  <a:pt x="308" y="266"/>
                </a:lnTo>
                <a:lnTo>
                  <a:pt x="330" y="263"/>
                </a:lnTo>
                <a:lnTo>
                  <a:pt x="351" y="260"/>
                </a:lnTo>
                <a:lnTo>
                  <a:pt x="373" y="256"/>
                </a:lnTo>
                <a:lnTo>
                  <a:pt x="393" y="250"/>
                </a:lnTo>
                <a:lnTo>
                  <a:pt x="412" y="243"/>
                </a:lnTo>
                <a:lnTo>
                  <a:pt x="431" y="236"/>
                </a:lnTo>
                <a:lnTo>
                  <a:pt x="448" y="229"/>
                </a:lnTo>
                <a:lnTo>
                  <a:pt x="464" y="220"/>
                </a:lnTo>
                <a:lnTo>
                  <a:pt x="478" y="210"/>
                </a:lnTo>
                <a:lnTo>
                  <a:pt x="490" y="200"/>
                </a:lnTo>
                <a:lnTo>
                  <a:pt x="501" y="190"/>
                </a:lnTo>
                <a:lnTo>
                  <a:pt x="509" y="180"/>
                </a:lnTo>
                <a:lnTo>
                  <a:pt x="516" y="169"/>
                </a:lnTo>
                <a:lnTo>
                  <a:pt x="521" y="157"/>
                </a:lnTo>
                <a:lnTo>
                  <a:pt x="523" y="146"/>
                </a:lnTo>
                <a:lnTo>
                  <a:pt x="525" y="1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18" name="Rectangle 90"/>
          <p:cNvSpPr>
            <a:spLocks noChangeArrowheads="1"/>
          </p:cNvSpPr>
          <p:nvPr/>
        </p:nvSpPr>
        <p:spPr bwMode="auto">
          <a:xfrm>
            <a:off x="5545139" y="1303339"/>
            <a:ext cx="434415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22628" name="Line 100"/>
          <p:cNvSpPr>
            <a:spLocks noChangeShapeType="1"/>
          </p:cNvSpPr>
          <p:nvPr/>
        </p:nvSpPr>
        <p:spPr bwMode="auto">
          <a:xfrm>
            <a:off x="5021263" y="1335088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29" name="Line 101"/>
          <p:cNvSpPr>
            <a:spLocks noChangeShapeType="1"/>
          </p:cNvSpPr>
          <p:nvPr/>
        </p:nvSpPr>
        <p:spPr bwMode="auto">
          <a:xfrm>
            <a:off x="4264026" y="1681163"/>
            <a:ext cx="627063" cy="247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0" name="Line 102"/>
          <p:cNvSpPr>
            <a:spLocks noChangeShapeType="1"/>
          </p:cNvSpPr>
          <p:nvPr/>
        </p:nvSpPr>
        <p:spPr bwMode="auto">
          <a:xfrm flipH="1">
            <a:off x="5440364" y="1681164"/>
            <a:ext cx="401637" cy="2254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1" name="Line 103"/>
          <p:cNvSpPr>
            <a:spLocks noChangeShapeType="1"/>
          </p:cNvSpPr>
          <p:nvPr/>
        </p:nvSpPr>
        <p:spPr bwMode="auto">
          <a:xfrm flipH="1">
            <a:off x="5664201" y="2108200"/>
            <a:ext cx="5810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3" name="Line 105"/>
          <p:cNvSpPr>
            <a:spLocks noChangeShapeType="1"/>
          </p:cNvSpPr>
          <p:nvPr/>
        </p:nvSpPr>
        <p:spPr bwMode="auto">
          <a:xfrm>
            <a:off x="6680200" y="1128714"/>
            <a:ext cx="185738" cy="6191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4" name="Line 106"/>
          <p:cNvSpPr>
            <a:spLocks noChangeShapeType="1"/>
          </p:cNvSpPr>
          <p:nvPr/>
        </p:nvSpPr>
        <p:spPr bwMode="auto">
          <a:xfrm>
            <a:off x="7642226" y="1703388"/>
            <a:ext cx="555625" cy="2159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5" name="Line 107"/>
          <p:cNvSpPr>
            <a:spLocks noChangeShapeType="1"/>
          </p:cNvSpPr>
          <p:nvPr/>
        </p:nvSpPr>
        <p:spPr bwMode="auto">
          <a:xfrm>
            <a:off x="8362951" y="1387475"/>
            <a:ext cx="119063" cy="558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2636" name="Line 108"/>
          <p:cNvSpPr>
            <a:spLocks noChangeShapeType="1"/>
          </p:cNvSpPr>
          <p:nvPr/>
        </p:nvSpPr>
        <p:spPr bwMode="auto">
          <a:xfrm flipH="1">
            <a:off x="8831263" y="1673226"/>
            <a:ext cx="317500" cy="246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" name="Line 19">
            <a:extLst>
              <a:ext uri="{FF2B5EF4-FFF2-40B4-BE49-F238E27FC236}">
                <a16:creationId xmlns:a16="http://schemas.microsoft.com/office/drawing/2014/main" id="{1361B14A-BD8D-7D7C-FFDA-8989D9B96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9014" y="4687888"/>
            <a:ext cx="609599" cy="238124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" name="Line 26">
            <a:extLst>
              <a:ext uri="{FF2B5EF4-FFF2-40B4-BE49-F238E27FC236}">
                <a16:creationId xmlns:a16="http://schemas.microsoft.com/office/drawing/2014/main" id="{07048DED-F264-A5D6-22AE-2CF3DC573D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39" y="4484688"/>
            <a:ext cx="669925" cy="22645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773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5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5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5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5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25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5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25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25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25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5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5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0" grpId="0" animBg="1"/>
      <p:bldP spid="22541" grpId="0" animBg="1"/>
      <p:bldP spid="22556" grpId="0" animBg="1"/>
      <p:bldP spid="22557" grpId="0" animBg="1"/>
      <p:bldP spid="22558" grpId="0" animBg="1"/>
      <p:bldP spid="225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7CE2-1DB9-485E-A434-B31F5A03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aim of having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30E2-0F96-2D5A-2C66-1FADE5F9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6531427" cy="3862971"/>
          </a:xfrm>
        </p:spPr>
        <p:txBody>
          <a:bodyPr/>
          <a:lstStyle/>
          <a:p>
            <a:r>
              <a:rPr lang="en-GB" dirty="0"/>
              <a:t>is to retrieve information.</a:t>
            </a:r>
          </a:p>
          <a:p>
            <a:r>
              <a:rPr lang="en-GB" dirty="0"/>
              <a:t>To achieve this, we need to process this data.</a:t>
            </a:r>
          </a:p>
          <a:p>
            <a:r>
              <a:rPr lang="en-GB" dirty="0"/>
              <a:t>What is the fundamental step to process data?</a:t>
            </a:r>
          </a:p>
          <a:p>
            <a:r>
              <a:rPr lang="en-GB" dirty="0"/>
              <a:t>To establish a               ,                               , and a                                                 for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10E94-0D28-EC53-CCA7-7AFE3658B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B56D8-F0F2-E5FF-9EB8-13F76D74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66" y="1839402"/>
            <a:ext cx="4263044" cy="4253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979AB3-02C8-ED82-F87F-A7C7B48ADC12}"/>
              </a:ext>
            </a:extLst>
          </p:cNvPr>
          <p:cNvSpPr/>
          <p:nvPr/>
        </p:nvSpPr>
        <p:spPr>
          <a:xfrm>
            <a:off x="4739051" y="2691254"/>
            <a:ext cx="1107831" cy="5978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A69E9-5D63-0E75-A5DC-554B38B67A78}"/>
              </a:ext>
            </a:extLst>
          </p:cNvPr>
          <p:cNvSpPr/>
          <p:nvPr/>
        </p:nvSpPr>
        <p:spPr>
          <a:xfrm>
            <a:off x="2684174" y="3271547"/>
            <a:ext cx="1808695" cy="4388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CBF1D-0BAC-F746-6C38-8F164BAE80CE}"/>
              </a:ext>
            </a:extLst>
          </p:cNvPr>
          <p:cNvSpPr txBox="1"/>
          <p:nvPr/>
        </p:nvSpPr>
        <p:spPr>
          <a:xfrm>
            <a:off x="2853733" y="4062717"/>
            <a:ext cx="127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flexible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43E31-E192-ED80-D171-DA4ED559ED7F}"/>
              </a:ext>
            </a:extLst>
          </p:cNvPr>
          <p:cNvSpPr txBox="1"/>
          <p:nvPr/>
        </p:nvSpPr>
        <p:spPr>
          <a:xfrm>
            <a:off x="4049486" y="4062717"/>
            <a:ext cx="2498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understandable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7C53C-63E1-16EA-8462-E1C83FB11682}"/>
              </a:ext>
            </a:extLst>
          </p:cNvPr>
          <p:cNvSpPr txBox="1"/>
          <p:nvPr/>
        </p:nvSpPr>
        <p:spPr>
          <a:xfrm>
            <a:off x="1215472" y="4420438"/>
            <a:ext cx="381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common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868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6ED8C-0B57-7678-1609-3135C1B5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2" y="2313991"/>
            <a:ext cx="10925375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 use </a:t>
            </a:r>
            <a:r>
              <a:rPr lang="en-GB" b="1" dirty="0"/>
              <a:t>Chen’s</a:t>
            </a:r>
            <a:r>
              <a:rPr lang="en-GB" dirty="0"/>
              <a:t> notation (Always look at the opposite direction)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1:1 is for one-to-one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1:N is for one-to-many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N:1 is for many-to-one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N:M is for many-to-many.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4D6AA-E204-92D8-36EC-C91BE67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encode cardinality into ER diagrams?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49097-7367-F37C-A3E7-3FC185677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840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46A65E-F5E4-8BD5-2CCC-3075E54D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40590-FF0B-0CFA-08A1-0D463E3AD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147F375F-9B3F-C1B1-B957-CC7F544FB4D3}"/>
              </a:ext>
            </a:extLst>
          </p:cNvPr>
          <p:cNvSpPr/>
          <p:nvPr/>
        </p:nvSpPr>
        <p:spPr>
          <a:xfrm>
            <a:off x="5459357" y="3075680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2EAAD-A2BD-807F-0E03-4BC0273B1E44}"/>
              </a:ext>
            </a:extLst>
          </p:cNvPr>
          <p:cNvSpPr/>
          <p:nvPr/>
        </p:nvSpPr>
        <p:spPr>
          <a:xfrm>
            <a:off x="2777092" y="3260319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FFF10F-BE76-EEB3-AB04-D4BC06066521}"/>
              </a:ext>
            </a:extLst>
          </p:cNvPr>
          <p:cNvSpPr/>
          <p:nvPr/>
        </p:nvSpPr>
        <p:spPr>
          <a:xfrm>
            <a:off x="1216717" y="2996287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17EE5-87EA-0A13-7297-8DA3C86EDD01}"/>
              </a:ext>
            </a:extLst>
          </p:cNvPr>
          <p:cNvSpPr/>
          <p:nvPr/>
        </p:nvSpPr>
        <p:spPr>
          <a:xfrm>
            <a:off x="3949741" y="2496999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B33F1-E7D5-57B1-0771-0588AA3F8A98}"/>
              </a:ext>
            </a:extLst>
          </p:cNvPr>
          <p:cNvSpPr/>
          <p:nvPr/>
        </p:nvSpPr>
        <p:spPr>
          <a:xfrm>
            <a:off x="2198102" y="2461003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9D1D6-C2E6-F1FA-879D-AFA415F67470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2227832" y="3227825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606A8-A332-1FD6-6994-2A7DE71E64A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2955706" y="2924079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180C2-4280-811A-9619-806186B6452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3347900" y="2728537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EFD73-EEC3-A8E6-4628-4DE9E67AFEA3}"/>
              </a:ext>
            </a:extLst>
          </p:cNvPr>
          <p:cNvSpPr/>
          <p:nvPr/>
        </p:nvSpPr>
        <p:spPr>
          <a:xfrm>
            <a:off x="8470204" y="3253672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645930-CAB7-BEFF-EC05-4DEB9C7200D0}"/>
              </a:ext>
            </a:extLst>
          </p:cNvPr>
          <p:cNvSpPr/>
          <p:nvPr/>
        </p:nvSpPr>
        <p:spPr>
          <a:xfrm>
            <a:off x="7857840" y="2496999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FD8415-DA77-5EB5-B071-C27BE1A8F39D}"/>
              </a:ext>
            </a:extLst>
          </p:cNvPr>
          <p:cNvSpPr/>
          <p:nvPr/>
        </p:nvSpPr>
        <p:spPr>
          <a:xfrm>
            <a:off x="9257482" y="2496999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DFAAED-9338-A55B-7311-61732FD3245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8363398" y="2960075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520F4-9D79-E521-07CF-F7097379194F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 flipH="1">
            <a:off x="9041012" y="2892259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CF48B-43E1-5A74-BA04-F6EAB34115C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9611820" y="3535025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A8955E-96F1-EA99-E1DC-7EC3CFC328F4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7252987" y="3535026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84825-360F-8C45-374D-6231F48BA74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918708" y="3541672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D5F9A5-DBB4-629C-E1BE-D3095414E808}"/>
              </a:ext>
            </a:extLst>
          </p:cNvPr>
          <p:cNvSpPr txBox="1"/>
          <p:nvPr/>
        </p:nvSpPr>
        <p:spPr>
          <a:xfrm>
            <a:off x="4090768" y="3227825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027BE-8DE3-AA6E-5D0E-907999F9BF05}"/>
              </a:ext>
            </a:extLst>
          </p:cNvPr>
          <p:cNvSpPr txBox="1"/>
          <p:nvPr/>
        </p:nvSpPr>
        <p:spPr>
          <a:xfrm>
            <a:off x="8031596" y="3187824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EE84DF-CAB3-2BA8-D278-B2A1159BAF73}"/>
              </a:ext>
            </a:extLst>
          </p:cNvPr>
          <p:cNvSpPr/>
          <p:nvPr/>
        </p:nvSpPr>
        <p:spPr>
          <a:xfrm>
            <a:off x="10032315" y="3291457"/>
            <a:ext cx="1141616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PhoneN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6" name="Picture 4" descr="Car Mechanic Simulator 2021, 42% OFF">
            <a:extLst>
              <a:ext uri="{FF2B5EF4-FFF2-40B4-BE49-F238E27FC236}">
                <a16:creationId xmlns:a16="http://schemas.microsoft.com/office/drawing/2014/main" id="{5A1874E3-93E1-4B4F-71C8-B137AA40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16" y="5270237"/>
            <a:ext cx="1585784" cy="15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51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Car outline">
            <a:extLst>
              <a:ext uri="{FF2B5EF4-FFF2-40B4-BE49-F238E27FC236}">
                <a16:creationId xmlns:a16="http://schemas.microsoft.com/office/drawing/2014/main" id="{D312DA33-1BAD-BC8B-00F8-A94EF436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221" y="2757809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46A65E-F5E4-8BD5-2CCC-3075E54D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1:N  One to 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40590-FF0B-0CFA-08A1-0D463E3AD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147F375F-9B3F-C1B1-B957-CC7F544FB4D3}"/>
              </a:ext>
            </a:extLst>
          </p:cNvPr>
          <p:cNvSpPr/>
          <p:nvPr/>
        </p:nvSpPr>
        <p:spPr>
          <a:xfrm>
            <a:off x="4782349" y="4165926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2EAAD-A2BD-807F-0E03-4BC0273B1E44}"/>
              </a:ext>
            </a:extLst>
          </p:cNvPr>
          <p:cNvSpPr/>
          <p:nvPr/>
        </p:nvSpPr>
        <p:spPr>
          <a:xfrm>
            <a:off x="2100084" y="43505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FFF10F-BE76-EEB3-AB04-D4BC06066521}"/>
              </a:ext>
            </a:extLst>
          </p:cNvPr>
          <p:cNvSpPr/>
          <p:nvPr/>
        </p:nvSpPr>
        <p:spPr>
          <a:xfrm>
            <a:off x="539709" y="4086533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17EE5-87EA-0A13-7297-8DA3C86EDD01}"/>
              </a:ext>
            </a:extLst>
          </p:cNvPr>
          <p:cNvSpPr/>
          <p:nvPr/>
        </p:nvSpPr>
        <p:spPr>
          <a:xfrm>
            <a:off x="3272733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B33F1-E7D5-57B1-0771-0588AA3F8A98}"/>
              </a:ext>
            </a:extLst>
          </p:cNvPr>
          <p:cNvSpPr/>
          <p:nvPr/>
        </p:nvSpPr>
        <p:spPr>
          <a:xfrm>
            <a:off x="1521094" y="3551249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9D1D6-C2E6-F1FA-879D-AFA415F67470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550824" y="4318071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606A8-A332-1FD6-6994-2A7DE71E64A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2278698" y="4014325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180C2-4280-811A-9619-806186B6452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670892" y="3818783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EFD73-EEC3-A8E6-4628-4DE9E67AFEA3}"/>
              </a:ext>
            </a:extLst>
          </p:cNvPr>
          <p:cNvSpPr/>
          <p:nvPr/>
        </p:nvSpPr>
        <p:spPr>
          <a:xfrm>
            <a:off x="7793196" y="4343918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645930-CAB7-BEFF-EC05-4DEB9C7200D0}"/>
              </a:ext>
            </a:extLst>
          </p:cNvPr>
          <p:cNvSpPr/>
          <p:nvPr/>
        </p:nvSpPr>
        <p:spPr>
          <a:xfrm>
            <a:off x="7180832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FD8415-DA77-5EB5-B071-C27BE1A8F39D}"/>
              </a:ext>
            </a:extLst>
          </p:cNvPr>
          <p:cNvSpPr/>
          <p:nvPr/>
        </p:nvSpPr>
        <p:spPr>
          <a:xfrm>
            <a:off x="8580474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E0048-FAF7-C518-358D-B48A56B8B88F}"/>
              </a:ext>
            </a:extLst>
          </p:cNvPr>
          <p:cNvGrpSpPr/>
          <p:nvPr/>
        </p:nvGrpSpPr>
        <p:grpSpPr>
          <a:xfrm>
            <a:off x="9352310" y="4278070"/>
            <a:ext cx="1834341" cy="694402"/>
            <a:chOff x="571500" y="5894335"/>
            <a:chExt cx="1344302" cy="6944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0B9A7D-8C0A-09D2-6608-C51797A7F6B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EF2F8F-4828-BB9F-AA9A-6FD45968FA36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DFAAED-9338-A55B-7311-61732FD3245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7686390" y="4050321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520F4-9D79-E521-07CF-F7097379194F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 flipH="1">
            <a:off x="8364004" y="3982505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CF48B-43E1-5A74-BA04-F6EAB34115C9}"/>
              </a:ext>
            </a:extLst>
          </p:cNvPr>
          <p:cNvCxnSpPr>
            <a:cxnSpLocks/>
            <a:stCxn id="17" idx="2"/>
            <a:endCxn id="13" idx="3"/>
          </p:cNvCxnSpPr>
          <p:nvPr/>
        </p:nvCxnSpPr>
        <p:spPr>
          <a:xfrm flipH="1">
            <a:off x="8934812" y="4625271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A8955E-96F1-EA99-E1DC-7EC3CFC328F4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6575979" y="4625272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84825-360F-8C45-374D-6231F48BA74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241700" y="4631918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D5F9A5-DBB4-629C-E1BE-D3095414E808}"/>
              </a:ext>
            </a:extLst>
          </p:cNvPr>
          <p:cNvSpPr txBox="1"/>
          <p:nvPr/>
        </p:nvSpPr>
        <p:spPr>
          <a:xfrm>
            <a:off x="3413760" y="4318071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027BE-8DE3-AA6E-5D0E-907999F9BF05}"/>
              </a:ext>
            </a:extLst>
          </p:cNvPr>
          <p:cNvSpPr txBox="1"/>
          <p:nvPr/>
        </p:nvSpPr>
        <p:spPr>
          <a:xfrm>
            <a:off x="7354588" y="4278070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7D870A-5F8F-3AF0-02F2-214C680C880A}"/>
              </a:ext>
            </a:extLst>
          </p:cNvPr>
          <p:cNvSpPr txBox="1"/>
          <p:nvPr/>
        </p:nvSpPr>
        <p:spPr>
          <a:xfrm>
            <a:off x="2600411" y="2862511"/>
            <a:ext cx="124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C2F03D-0998-7279-AA25-AC787F07173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49189" y="3047177"/>
            <a:ext cx="1582699" cy="160022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7E4503-38CF-A42B-3782-EAF1200D1887}"/>
              </a:ext>
            </a:extLst>
          </p:cNvPr>
          <p:cNvSpPr txBox="1"/>
          <p:nvPr/>
        </p:nvSpPr>
        <p:spPr>
          <a:xfrm>
            <a:off x="6142245" y="4778842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mechanics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C38D374-E584-5EA9-BF6A-45F6FF65F4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096000" y="4462736"/>
            <a:ext cx="1258588" cy="21281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onstruction worker male outline">
            <a:extLst>
              <a:ext uri="{FF2B5EF4-FFF2-40B4-BE49-F238E27FC236}">
                <a16:creationId xmlns:a16="http://schemas.microsoft.com/office/drawing/2014/main" id="{DD6EBAAA-8FF1-0F29-54F1-296680EE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832" y="2441307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97D3D5-A74A-8B92-E0E7-705278D3F40D}"/>
              </a:ext>
            </a:extLst>
          </p:cNvPr>
          <p:cNvSpPr txBox="1"/>
          <p:nvPr/>
        </p:nvSpPr>
        <p:spPr>
          <a:xfrm>
            <a:off x="8052123" y="2792192"/>
            <a:ext cx="18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Mechanic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5DCAE67-C7DC-3580-1567-C6639FD056F5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6031128" y="2898506"/>
            <a:ext cx="1149705" cy="144414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C4CAFC43-43DC-FC85-567E-1D0249DF480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4111295" y="4502737"/>
            <a:ext cx="1132644" cy="24943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5F61DD-F6A6-3BF6-19D9-00BB5429E869}"/>
              </a:ext>
            </a:extLst>
          </p:cNvPr>
          <p:cNvSpPr txBox="1"/>
          <p:nvPr/>
        </p:nvSpPr>
        <p:spPr>
          <a:xfrm>
            <a:off x="3469746" y="4823610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3461F2-7B27-ACCA-F8E9-8ACC04DC07DA}"/>
              </a:ext>
            </a:extLst>
          </p:cNvPr>
          <p:cNvSpPr txBox="1"/>
          <p:nvPr/>
        </p:nvSpPr>
        <p:spPr>
          <a:xfrm>
            <a:off x="1166756" y="5341821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 can be repaired by many mechanics.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62204-44FD-9246-0ACE-3E3EC2CF73A0}"/>
              </a:ext>
            </a:extLst>
          </p:cNvPr>
          <p:cNvSpPr txBox="1"/>
          <p:nvPr/>
        </p:nvSpPr>
        <p:spPr>
          <a:xfrm>
            <a:off x="1166756" y="5616527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mechanic can repair one car.</a:t>
            </a:r>
          </a:p>
        </p:txBody>
      </p:sp>
      <p:pic>
        <p:nvPicPr>
          <p:cNvPr id="2" name="Picture 4" descr="Car Mechanic Simulator 2021, 42% OFF">
            <a:extLst>
              <a:ext uri="{FF2B5EF4-FFF2-40B4-BE49-F238E27FC236}">
                <a16:creationId xmlns:a16="http://schemas.microsoft.com/office/drawing/2014/main" id="{E3A52753-7CEC-C48B-9883-74A8D72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16" y="5270237"/>
            <a:ext cx="1585784" cy="15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36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40" grpId="0"/>
      <p:bldP spid="47" grpId="0"/>
      <p:bldP spid="48" grpId="0"/>
      <p:bldP spid="4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Car outline">
            <a:extLst>
              <a:ext uri="{FF2B5EF4-FFF2-40B4-BE49-F238E27FC236}">
                <a16:creationId xmlns:a16="http://schemas.microsoft.com/office/drawing/2014/main" id="{D312DA33-1BAD-BC8B-00F8-A94EF436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221" y="2757809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46A65E-F5E4-8BD5-2CCC-3075E54D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N:1 Many to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40590-FF0B-0CFA-08A1-0D463E3AD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147F375F-9B3F-C1B1-B957-CC7F544FB4D3}"/>
              </a:ext>
            </a:extLst>
          </p:cNvPr>
          <p:cNvSpPr/>
          <p:nvPr/>
        </p:nvSpPr>
        <p:spPr>
          <a:xfrm>
            <a:off x="4782349" y="4165926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2EAAD-A2BD-807F-0E03-4BC0273B1E44}"/>
              </a:ext>
            </a:extLst>
          </p:cNvPr>
          <p:cNvSpPr/>
          <p:nvPr/>
        </p:nvSpPr>
        <p:spPr>
          <a:xfrm>
            <a:off x="2100084" y="43505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FFF10F-BE76-EEB3-AB04-D4BC06066521}"/>
              </a:ext>
            </a:extLst>
          </p:cNvPr>
          <p:cNvSpPr/>
          <p:nvPr/>
        </p:nvSpPr>
        <p:spPr>
          <a:xfrm>
            <a:off x="539709" y="4086533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17EE5-87EA-0A13-7297-8DA3C86EDD01}"/>
              </a:ext>
            </a:extLst>
          </p:cNvPr>
          <p:cNvSpPr/>
          <p:nvPr/>
        </p:nvSpPr>
        <p:spPr>
          <a:xfrm>
            <a:off x="3272733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B33F1-E7D5-57B1-0771-0588AA3F8A98}"/>
              </a:ext>
            </a:extLst>
          </p:cNvPr>
          <p:cNvSpPr/>
          <p:nvPr/>
        </p:nvSpPr>
        <p:spPr>
          <a:xfrm>
            <a:off x="1521094" y="3551249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9D1D6-C2E6-F1FA-879D-AFA415F67470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550824" y="4318071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606A8-A332-1FD6-6994-2A7DE71E64A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2278698" y="4014325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180C2-4280-811A-9619-806186B6452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670892" y="3818783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EFD73-EEC3-A8E6-4628-4DE9E67AFEA3}"/>
              </a:ext>
            </a:extLst>
          </p:cNvPr>
          <p:cNvSpPr/>
          <p:nvPr/>
        </p:nvSpPr>
        <p:spPr>
          <a:xfrm>
            <a:off x="7793196" y="4343918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645930-CAB7-BEFF-EC05-4DEB9C7200D0}"/>
              </a:ext>
            </a:extLst>
          </p:cNvPr>
          <p:cNvSpPr/>
          <p:nvPr/>
        </p:nvSpPr>
        <p:spPr>
          <a:xfrm>
            <a:off x="7180832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FD8415-DA77-5EB5-B071-C27BE1A8F39D}"/>
              </a:ext>
            </a:extLst>
          </p:cNvPr>
          <p:cNvSpPr/>
          <p:nvPr/>
        </p:nvSpPr>
        <p:spPr>
          <a:xfrm>
            <a:off x="8580474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E0048-FAF7-C518-358D-B48A56B8B88F}"/>
              </a:ext>
            </a:extLst>
          </p:cNvPr>
          <p:cNvGrpSpPr/>
          <p:nvPr/>
        </p:nvGrpSpPr>
        <p:grpSpPr>
          <a:xfrm>
            <a:off x="9352310" y="4278070"/>
            <a:ext cx="1834341" cy="694402"/>
            <a:chOff x="571500" y="5894335"/>
            <a:chExt cx="1344302" cy="6944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0B9A7D-8C0A-09D2-6608-C51797A7F6B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EF2F8F-4828-BB9F-AA9A-6FD45968FA36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DFAAED-9338-A55B-7311-61732FD3245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7686390" y="4050321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520F4-9D79-E521-07CF-F7097379194F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 flipH="1">
            <a:off x="8364004" y="3982505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CF48B-43E1-5A74-BA04-F6EAB34115C9}"/>
              </a:ext>
            </a:extLst>
          </p:cNvPr>
          <p:cNvCxnSpPr>
            <a:cxnSpLocks/>
            <a:stCxn id="17" idx="2"/>
            <a:endCxn id="13" idx="3"/>
          </p:cNvCxnSpPr>
          <p:nvPr/>
        </p:nvCxnSpPr>
        <p:spPr>
          <a:xfrm flipH="1">
            <a:off x="8934812" y="4625271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A8955E-96F1-EA99-E1DC-7EC3CFC328F4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6575979" y="4625272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84825-360F-8C45-374D-6231F48BA74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241700" y="4631918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D5F9A5-DBB4-629C-E1BE-D3095414E808}"/>
              </a:ext>
            </a:extLst>
          </p:cNvPr>
          <p:cNvSpPr txBox="1"/>
          <p:nvPr/>
        </p:nvSpPr>
        <p:spPr>
          <a:xfrm>
            <a:off x="3413760" y="4318071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027BE-8DE3-AA6E-5D0E-907999F9BF05}"/>
              </a:ext>
            </a:extLst>
          </p:cNvPr>
          <p:cNvSpPr txBox="1"/>
          <p:nvPr/>
        </p:nvSpPr>
        <p:spPr>
          <a:xfrm>
            <a:off x="7354588" y="4278070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7D870A-5F8F-3AF0-02F2-214C680C880A}"/>
              </a:ext>
            </a:extLst>
          </p:cNvPr>
          <p:cNvSpPr txBox="1"/>
          <p:nvPr/>
        </p:nvSpPr>
        <p:spPr>
          <a:xfrm>
            <a:off x="2600411" y="2862511"/>
            <a:ext cx="124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C2F03D-0998-7279-AA25-AC787F07173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49189" y="3047177"/>
            <a:ext cx="1582699" cy="160022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7E4503-38CF-A42B-3782-EAF1200D1887}"/>
              </a:ext>
            </a:extLst>
          </p:cNvPr>
          <p:cNvSpPr txBox="1"/>
          <p:nvPr/>
        </p:nvSpPr>
        <p:spPr>
          <a:xfrm>
            <a:off x="7142116" y="4838085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mechanic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C38D374-E584-5EA9-BF6A-45F6FF65F4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096000" y="4462736"/>
            <a:ext cx="1258588" cy="21281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onstruction worker male outline">
            <a:extLst>
              <a:ext uri="{FF2B5EF4-FFF2-40B4-BE49-F238E27FC236}">
                <a16:creationId xmlns:a16="http://schemas.microsoft.com/office/drawing/2014/main" id="{DD6EBAAA-8FF1-0F29-54F1-296680EE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832" y="2441307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97D3D5-A74A-8B92-E0E7-705278D3F40D}"/>
              </a:ext>
            </a:extLst>
          </p:cNvPr>
          <p:cNvSpPr txBox="1"/>
          <p:nvPr/>
        </p:nvSpPr>
        <p:spPr>
          <a:xfrm>
            <a:off x="8052123" y="2792192"/>
            <a:ext cx="18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Mechanic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5DCAE67-C7DC-3580-1567-C6639FD056F5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6031128" y="2898506"/>
            <a:ext cx="1149705" cy="144414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C4CAFC43-43DC-FC85-567E-1D0249DF480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4111295" y="4502737"/>
            <a:ext cx="1132644" cy="24943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5F61DD-F6A6-3BF6-19D9-00BB5429E869}"/>
              </a:ext>
            </a:extLst>
          </p:cNvPr>
          <p:cNvSpPr txBox="1"/>
          <p:nvPr/>
        </p:nvSpPr>
        <p:spPr>
          <a:xfrm>
            <a:off x="3469746" y="4823610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Cars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3461F2-7B27-ACCA-F8E9-8ACC04DC07DA}"/>
              </a:ext>
            </a:extLst>
          </p:cNvPr>
          <p:cNvSpPr txBox="1"/>
          <p:nvPr/>
        </p:nvSpPr>
        <p:spPr>
          <a:xfrm>
            <a:off x="1521094" y="5677989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 can be repaired by a mechanic.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62204-44FD-9246-0ACE-3E3EC2CF73A0}"/>
              </a:ext>
            </a:extLst>
          </p:cNvPr>
          <p:cNvSpPr txBox="1"/>
          <p:nvPr/>
        </p:nvSpPr>
        <p:spPr>
          <a:xfrm>
            <a:off x="1521094" y="5952695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mechanic can repair many cars.</a:t>
            </a:r>
          </a:p>
        </p:txBody>
      </p:sp>
      <p:pic>
        <p:nvPicPr>
          <p:cNvPr id="2" name="Picture 4" descr="Car Mechanic Simulator 2021, 42% OFF">
            <a:extLst>
              <a:ext uri="{FF2B5EF4-FFF2-40B4-BE49-F238E27FC236}">
                <a16:creationId xmlns:a16="http://schemas.microsoft.com/office/drawing/2014/main" id="{8C5D8A1E-5547-1348-0FA0-8C4A5FC6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16" y="5270237"/>
            <a:ext cx="1585784" cy="15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40" grpId="0"/>
      <p:bldP spid="47" grpId="0"/>
      <p:bldP spid="48" grpId="0"/>
      <p:bldP spid="4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Car outline">
            <a:extLst>
              <a:ext uri="{FF2B5EF4-FFF2-40B4-BE49-F238E27FC236}">
                <a16:creationId xmlns:a16="http://schemas.microsoft.com/office/drawing/2014/main" id="{D312DA33-1BAD-BC8B-00F8-A94EF436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221" y="2757809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46A65E-F5E4-8BD5-2CCC-3075E54D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N:N many to 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40590-FF0B-0CFA-08A1-0D463E3AD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147F375F-9B3F-C1B1-B957-CC7F544FB4D3}"/>
              </a:ext>
            </a:extLst>
          </p:cNvPr>
          <p:cNvSpPr/>
          <p:nvPr/>
        </p:nvSpPr>
        <p:spPr>
          <a:xfrm>
            <a:off x="4782349" y="4165926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2EAAD-A2BD-807F-0E03-4BC0273B1E44}"/>
              </a:ext>
            </a:extLst>
          </p:cNvPr>
          <p:cNvSpPr/>
          <p:nvPr/>
        </p:nvSpPr>
        <p:spPr>
          <a:xfrm>
            <a:off x="2100084" y="4350565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FFF10F-BE76-EEB3-AB04-D4BC06066521}"/>
              </a:ext>
            </a:extLst>
          </p:cNvPr>
          <p:cNvSpPr/>
          <p:nvPr/>
        </p:nvSpPr>
        <p:spPr>
          <a:xfrm>
            <a:off x="539709" y="4086533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17EE5-87EA-0A13-7297-8DA3C86EDD01}"/>
              </a:ext>
            </a:extLst>
          </p:cNvPr>
          <p:cNvSpPr/>
          <p:nvPr/>
        </p:nvSpPr>
        <p:spPr>
          <a:xfrm>
            <a:off x="3272733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B33F1-E7D5-57B1-0771-0588AA3F8A98}"/>
              </a:ext>
            </a:extLst>
          </p:cNvPr>
          <p:cNvSpPr/>
          <p:nvPr/>
        </p:nvSpPr>
        <p:spPr>
          <a:xfrm>
            <a:off x="1521094" y="3551249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9D1D6-C2E6-F1FA-879D-AFA415F67470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550824" y="4318071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606A8-A332-1FD6-6994-2A7DE71E64A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2278698" y="4014325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180C2-4280-811A-9619-806186B6452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670892" y="3818783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EFD73-EEC3-A8E6-4628-4DE9E67AFEA3}"/>
              </a:ext>
            </a:extLst>
          </p:cNvPr>
          <p:cNvSpPr/>
          <p:nvPr/>
        </p:nvSpPr>
        <p:spPr>
          <a:xfrm>
            <a:off x="7793196" y="4343918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645930-CAB7-BEFF-EC05-4DEB9C7200D0}"/>
              </a:ext>
            </a:extLst>
          </p:cNvPr>
          <p:cNvSpPr/>
          <p:nvPr/>
        </p:nvSpPr>
        <p:spPr>
          <a:xfrm>
            <a:off x="7180832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FD8415-DA77-5EB5-B071-C27BE1A8F39D}"/>
              </a:ext>
            </a:extLst>
          </p:cNvPr>
          <p:cNvSpPr/>
          <p:nvPr/>
        </p:nvSpPr>
        <p:spPr>
          <a:xfrm>
            <a:off x="8580474" y="3587245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E0048-FAF7-C518-358D-B48A56B8B88F}"/>
              </a:ext>
            </a:extLst>
          </p:cNvPr>
          <p:cNvGrpSpPr/>
          <p:nvPr/>
        </p:nvGrpSpPr>
        <p:grpSpPr>
          <a:xfrm>
            <a:off x="9352310" y="4278070"/>
            <a:ext cx="1834341" cy="694402"/>
            <a:chOff x="571500" y="5894335"/>
            <a:chExt cx="1344302" cy="6944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0B9A7D-8C0A-09D2-6608-C51797A7F6B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EF2F8F-4828-BB9F-AA9A-6FD45968FA36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DFAAED-9338-A55B-7311-61732FD3245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7686390" y="4050321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520F4-9D79-E521-07CF-F7097379194F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 flipH="1">
            <a:off x="8364004" y="3982505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CF48B-43E1-5A74-BA04-F6EAB34115C9}"/>
              </a:ext>
            </a:extLst>
          </p:cNvPr>
          <p:cNvCxnSpPr>
            <a:cxnSpLocks/>
            <a:stCxn id="17" idx="2"/>
            <a:endCxn id="13" idx="3"/>
          </p:cNvCxnSpPr>
          <p:nvPr/>
        </p:nvCxnSpPr>
        <p:spPr>
          <a:xfrm flipH="1">
            <a:off x="8934812" y="4625271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A8955E-96F1-EA99-E1DC-7EC3CFC328F4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6575979" y="4625272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84825-360F-8C45-374D-6231F48BA74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241700" y="4631918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D5F9A5-DBB4-629C-E1BE-D3095414E808}"/>
              </a:ext>
            </a:extLst>
          </p:cNvPr>
          <p:cNvSpPr txBox="1"/>
          <p:nvPr/>
        </p:nvSpPr>
        <p:spPr>
          <a:xfrm>
            <a:off x="3413760" y="4318071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027BE-8DE3-AA6E-5D0E-907999F9BF05}"/>
              </a:ext>
            </a:extLst>
          </p:cNvPr>
          <p:cNvSpPr txBox="1"/>
          <p:nvPr/>
        </p:nvSpPr>
        <p:spPr>
          <a:xfrm>
            <a:off x="7354588" y="4278070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7D870A-5F8F-3AF0-02F2-214C680C880A}"/>
              </a:ext>
            </a:extLst>
          </p:cNvPr>
          <p:cNvSpPr txBox="1"/>
          <p:nvPr/>
        </p:nvSpPr>
        <p:spPr>
          <a:xfrm>
            <a:off x="2600411" y="2862511"/>
            <a:ext cx="124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C2F03D-0998-7279-AA25-AC787F07173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49189" y="3047177"/>
            <a:ext cx="1582699" cy="160022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7E4503-38CF-A42B-3782-EAF1200D1887}"/>
              </a:ext>
            </a:extLst>
          </p:cNvPr>
          <p:cNvSpPr txBox="1"/>
          <p:nvPr/>
        </p:nvSpPr>
        <p:spPr>
          <a:xfrm>
            <a:off x="7142116" y="4838085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mechanic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C38D374-E584-5EA9-BF6A-45F6FF65F4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096000" y="4462736"/>
            <a:ext cx="1258588" cy="21281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onstruction worker male outline">
            <a:extLst>
              <a:ext uri="{FF2B5EF4-FFF2-40B4-BE49-F238E27FC236}">
                <a16:creationId xmlns:a16="http://schemas.microsoft.com/office/drawing/2014/main" id="{DD6EBAAA-8FF1-0F29-54F1-296680EE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832" y="2441307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97D3D5-A74A-8B92-E0E7-705278D3F40D}"/>
              </a:ext>
            </a:extLst>
          </p:cNvPr>
          <p:cNvSpPr txBox="1"/>
          <p:nvPr/>
        </p:nvSpPr>
        <p:spPr>
          <a:xfrm>
            <a:off x="8052123" y="2792192"/>
            <a:ext cx="18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Mechanic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5DCAE67-C7DC-3580-1567-C6639FD056F5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6031128" y="2898506"/>
            <a:ext cx="1149705" cy="144414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C4CAFC43-43DC-FC85-567E-1D0249DF480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4111295" y="4502737"/>
            <a:ext cx="1132644" cy="24943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5F61DD-F6A6-3BF6-19D9-00BB5429E869}"/>
              </a:ext>
            </a:extLst>
          </p:cNvPr>
          <p:cNvSpPr txBox="1"/>
          <p:nvPr/>
        </p:nvSpPr>
        <p:spPr>
          <a:xfrm>
            <a:off x="3469746" y="4823610"/>
            <a:ext cx="20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many Cars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3461F2-7B27-ACCA-F8E9-8ACC04DC07DA}"/>
              </a:ext>
            </a:extLst>
          </p:cNvPr>
          <p:cNvSpPr txBox="1"/>
          <p:nvPr/>
        </p:nvSpPr>
        <p:spPr>
          <a:xfrm>
            <a:off x="1521094" y="5677989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car can be repaired by many mechanics.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62204-44FD-9246-0ACE-3E3EC2CF73A0}"/>
              </a:ext>
            </a:extLst>
          </p:cNvPr>
          <p:cNvSpPr txBox="1"/>
          <p:nvPr/>
        </p:nvSpPr>
        <p:spPr>
          <a:xfrm>
            <a:off x="1521094" y="5952695"/>
            <a:ext cx="74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mechanic can repair many cars.</a:t>
            </a:r>
          </a:p>
        </p:txBody>
      </p:sp>
      <p:pic>
        <p:nvPicPr>
          <p:cNvPr id="2" name="Picture 4" descr="Car Mechanic Simulator 2021, 42% OFF">
            <a:extLst>
              <a:ext uri="{FF2B5EF4-FFF2-40B4-BE49-F238E27FC236}">
                <a16:creationId xmlns:a16="http://schemas.microsoft.com/office/drawing/2014/main" id="{C108F70C-0777-40AA-12B3-EB46573D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16" y="5270237"/>
            <a:ext cx="1585784" cy="15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40" grpId="0"/>
      <p:bldP spid="47" grpId="0"/>
      <p:bldP spid="48" grpId="0"/>
      <p:bldP spid="4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2D57-3EEA-A629-19A2-2E0AFDFE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716585"/>
          </a:xfrm>
        </p:spPr>
        <p:txBody>
          <a:bodyPr/>
          <a:lstStyle/>
          <a:p>
            <a:r>
              <a:rPr lang="en-GB"/>
              <a:t>Key concepts of ER: Cardinalities.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F5FB-2B4D-0893-142B-C0E75879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9646" y="6276939"/>
            <a:ext cx="2743200" cy="365125"/>
          </a:xfrm>
        </p:spPr>
        <p:txBody>
          <a:bodyPr/>
          <a:lstStyle/>
          <a:p>
            <a:fld id="{6998E55D-8E2A-4AFE-A61C-B5DBBB7761E7}" type="slidenum">
              <a:rPr lang="en-GB" smtClean="0"/>
              <a:pPr/>
              <a:t>85</a:t>
            </a:fld>
            <a:endParaRPr lang="en-GB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9C82A3F-3F5A-DDD6-5082-51295879EF31}"/>
              </a:ext>
            </a:extLst>
          </p:cNvPr>
          <p:cNvGraphicFramePr>
            <a:graphicFrameLocks noGrp="1"/>
          </p:cNvGraphicFramePr>
          <p:nvPr/>
        </p:nvGraphicFramePr>
        <p:xfrm>
          <a:off x="551092" y="3366717"/>
          <a:ext cx="41466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668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10781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  <a:gridCol w="1063872">
                  <a:extLst>
                    <a:ext uri="{9D8B030D-6E8A-4147-A177-3AD203B41FA5}">
                      <a16:colId xmlns:a16="http://schemas.microsoft.com/office/drawing/2014/main" val="33594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Max_Speed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BMW 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Toyota_Corolla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Hyundai E.GLS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4E9CFC8-84DF-AAD3-34E2-66E492C49A9E}"/>
              </a:ext>
            </a:extLst>
          </p:cNvPr>
          <p:cNvGraphicFramePr>
            <a:graphicFrameLocks noGrp="1"/>
          </p:cNvGraphicFramePr>
          <p:nvPr/>
        </p:nvGraphicFramePr>
        <p:xfrm>
          <a:off x="7581922" y="3347894"/>
          <a:ext cx="3766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41">
                  <a:extLst>
                    <a:ext uri="{9D8B030D-6E8A-4147-A177-3AD203B41FA5}">
                      <a16:colId xmlns:a16="http://schemas.microsoft.com/office/drawing/2014/main" val="15510549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29303523"/>
                    </a:ext>
                  </a:extLst>
                </a:gridCol>
                <a:gridCol w="1890347">
                  <a:extLst>
                    <a:ext uri="{9D8B030D-6E8A-4147-A177-3AD203B41FA5}">
                      <a16:colId xmlns:a16="http://schemas.microsoft.com/office/drawing/2014/main" val="74973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u="sng" dirty="0"/>
                        <a:t>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Phone_Number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7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87542702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75315567, 75315264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2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68201937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75335521, 75334567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23139827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75315544, 75315237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309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3FC58-01A7-87E4-08AE-77724DFE5E4F}"/>
              </a:ext>
            </a:extLst>
          </p:cNvPr>
          <p:cNvSpPr txBox="1"/>
          <p:nvPr/>
        </p:nvSpPr>
        <p:spPr>
          <a:xfrm>
            <a:off x="1284022" y="1886316"/>
            <a:ext cx="961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OK URAZ! We get it! The relationship set is a diamond. What is a relation? What is going on between tables?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A6086-47AC-2E91-90BC-F4E36F4341EF}"/>
              </a:ext>
            </a:extLst>
          </p:cNvPr>
          <p:cNvSpPr txBox="1"/>
          <p:nvPr/>
        </p:nvSpPr>
        <p:spPr>
          <a:xfrm>
            <a:off x="420854" y="5049509"/>
            <a:ext cx="10031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Given an entity (E) from one entity set, what is the relation of this entity with the entities in the other entity sets?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more than one mechanic repair BMW 3.21?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Tom repair more than one type of car?</a:t>
            </a:r>
          </a:p>
          <a:p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373B0-A225-1E56-C2E8-AB20F8A87102}"/>
              </a:ext>
            </a:extLst>
          </p:cNvPr>
          <p:cNvSpPr txBox="1"/>
          <p:nvPr/>
        </p:nvSpPr>
        <p:spPr>
          <a:xfrm>
            <a:off x="420854" y="5760207"/>
            <a:ext cx="1003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Can there be a mechanic who does not know how to repair a car? 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Can there be a car that cannot be repaired?</a:t>
            </a:r>
          </a:p>
        </p:txBody>
      </p:sp>
    </p:spTree>
    <p:extLst>
      <p:ext uri="{BB962C8B-B14F-4D97-AF65-F5344CB8AC3E}">
        <p14:creationId xmlns:p14="http://schemas.microsoft.com/office/powerpoint/2010/main" val="18527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64DFF-66AD-FC97-6FF5-609ECD99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01" y="1964980"/>
            <a:ext cx="9742714" cy="38629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Can there be a mechanic that cannot repair a car?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not, we need to state that there is a </a:t>
            </a:r>
            <a:r>
              <a:rPr lang="en-GB" b="1" dirty="0"/>
              <a:t>Total Participation.</a:t>
            </a:r>
          </a:p>
          <a:p>
            <a:pPr marL="1143000" lvl="1" indent="-457200"/>
            <a:r>
              <a:rPr lang="en-GB" dirty="0"/>
              <a:t>Total Participation implies that if an entity exists in an entity set, it must relate with at least one entity in the other entity set.</a:t>
            </a:r>
          </a:p>
          <a:p>
            <a:pPr marL="1143000" lvl="1" indent="-457200"/>
            <a:r>
              <a:rPr lang="en-GB" dirty="0"/>
              <a:t>A </a:t>
            </a:r>
            <a:r>
              <a:rPr lang="en-GB" b="1" dirty="0"/>
              <a:t>double line </a:t>
            </a:r>
            <a:r>
              <a:rPr lang="en-GB" dirty="0"/>
              <a:t>identifies total participation.</a:t>
            </a:r>
            <a:endParaRPr lang="en-GB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so, then it is </a:t>
            </a:r>
            <a:r>
              <a:rPr lang="en-GB" b="1" dirty="0"/>
              <a:t>Partial Participation</a:t>
            </a:r>
          </a:p>
          <a:p>
            <a:pPr marL="1143000" lvl="1" indent="-457200"/>
            <a:r>
              <a:rPr lang="en-GB" dirty="0"/>
              <a:t>A </a:t>
            </a:r>
            <a:r>
              <a:rPr lang="en-GB" b="1" dirty="0"/>
              <a:t>single line</a:t>
            </a:r>
            <a:r>
              <a:rPr lang="en-GB" dirty="0"/>
              <a:t> identifies partial participation</a:t>
            </a:r>
            <a:r>
              <a:rPr lang="en-GB" b="1" dirty="0"/>
              <a:t>.</a:t>
            </a:r>
          </a:p>
          <a:p>
            <a:pPr lvl="1" indent="0">
              <a:buNone/>
            </a:pPr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E955F-8A8D-0D11-FA50-56D832BB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Participation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4101-B3F5-3F28-8D85-119904B9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4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64DFF-66AD-FC97-6FF5-609ECD99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01" y="1964980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each car, there </a:t>
            </a:r>
            <a:r>
              <a:rPr lang="en-GB" b="1" dirty="0"/>
              <a:t>must be at least one</a:t>
            </a:r>
            <a:r>
              <a:rPr lang="en-GB" dirty="0"/>
              <a:t> mechanic.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mechanic must repair </a:t>
            </a:r>
            <a:r>
              <a:rPr lang="en-GB" b="1" dirty="0"/>
              <a:t>exactly one</a:t>
            </a:r>
            <a:r>
              <a:rPr lang="en-GB" dirty="0"/>
              <a:t> car.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E955F-8A8D-0D11-FA50-56D832BB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Participation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4101-B3F5-3F28-8D85-119904B9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A13B-6887-787C-F672-3B7C6AF6B162}"/>
              </a:ext>
            </a:extLst>
          </p:cNvPr>
          <p:cNvSpPr/>
          <p:nvPr/>
        </p:nvSpPr>
        <p:spPr>
          <a:xfrm>
            <a:off x="1707011" y="4868164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B68740-E0F4-616A-96C9-4F84AB6C79B2}"/>
              </a:ext>
            </a:extLst>
          </p:cNvPr>
          <p:cNvSpPr/>
          <p:nvPr/>
        </p:nvSpPr>
        <p:spPr>
          <a:xfrm>
            <a:off x="146636" y="4604132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B8FEFC-2D1F-A53F-12D3-D4E151006463}"/>
              </a:ext>
            </a:extLst>
          </p:cNvPr>
          <p:cNvSpPr/>
          <p:nvPr/>
        </p:nvSpPr>
        <p:spPr>
          <a:xfrm>
            <a:off x="2879660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CA7B21-0245-C996-0D4E-CC1B72E23783}"/>
              </a:ext>
            </a:extLst>
          </p:cNvPr>
          <p:cNvSpPr/>
          <p:nvPr/>
        </p:nvSpPr>
        <p:spPr>
          <a:xfrm>
            <a:off x="1128021" y="4068848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E49A58-756C-9FCB-A547-DB5E0F25CAA8}"/>
              </a:ext>
            </a:extLst>
          </p:cNvPr>
          <p:cNvCxnSpPr>
            <a:stCxn id="6" idx="6"/>
            <a:endCxn id="5" idx="1"/>
          </p:cNvCxnSpPr>
          <p:nvPr/>
        </p:nvCxnSpPr>
        <p:spPr>
          <a:xfrm>
            <a:off x="1157751" y="4835670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A0BA53-57C1-EF28-96CB-B716B9CE472B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>
            <a:off x="1885625" y="4531924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6F244D-B0AC-00F1-5842-806D771AB52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2277819" y="4336382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11AB0-4833-8AAA-7ECC-15D5BC654C78}"/>
              </a:ext>
            </a:extLst>
          </p:cNvPr>
          <p:cNvSpPr/>
          <p:nvPr/>
        </p:nvSpPr>
        <p:spPr>
          <a:xfrm>
            <a:off x="7400123" y="4861517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E85187-2230-A737-BBF5-017050B6EC9F}"/>
              </a:ext>
            </a:extLst>
          </p:cNvPr>
          <p:cNvSpPr/>
          <p:nvPr/>
        </p:nvSpPr>
        <p:spPr>
          <a:xfrm>
            <a:off x="6787759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92B8E-2671-D0A8-0AF2-48D19E032B8F}"/>
              </a:ext>
            </a:extLst>
          </p:cNvPr>
          <p:cNvSpPr/>
          <p:nvPr/>
        </p:nvSpPr>
        <p:spPr>
          <a:xfrm>
            <a:off x="8187401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0AB-E149-9B7A-1670-997FEDCBAE4F}"/>
              </a:ext>
            </a:extLst>
          </p:cNvPr>
          <p:cNvGrpSpPr/>
          <p:nvPr/>
        </p:nvGrpSpPr>
        <p:grpSpPr>
          <a:xfrm>
            <a:off x="8959237" y="4795669"/>
            <a:ext cx="1834341" cy="694402"/>
            <a:chOff x="571500" y="5894335"/>
            <a:chExt cx="1344302" cy="6944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5F78F2-45AD-4FB9-A526-E12DD4B3877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FF96E1-BE89-EF02-21F5-3892D24AC69D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B8E998-B630-5D6D-18D0-5831C1212188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>
            <a:off x="7293317" y="4567920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36BB00-3120-33B3-6DC9-37AE95513F9B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 flipH="1">
            <a:off x="7970931" y="4500104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182911-4DF1-FD48-87BA-2BE65BE85063}"/>
              </a:ext>
            </a:extLst>
          </p:cNvPr>
          <p:cNvCxnSpPr>
            <a:cxnSpLocks/>
            <a:stCxn id="16" idx="2"/>
            <a:endCxn id="12" idx="3"/>
          </p:cNvCxnSpPr>
          <p:nvPr/>
        </p:nvCxnSpPr>
        <p:spPr>
          <a:xfrm flipH="1">
            <a:off x="8541739" y="5142870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9E642A-EEB2-9BE4-A8A4-A444DDBD4BE8}"/>
              </a:ext>
            </a:extLst>
          </p:cNvPr>
          <p:cNvCxnSpPr>
            <a:cxnSpLocks/>
          </p:cNvCxnSpPr>
          <p:nvPr/>
        </p:nvCxnSpPr>
        <p:spPr>
          <a:xfrm flipV="1">
            <a:off x="6182906" y="5108035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06CBF4-6E6B-4FDF-23E1-773B24EAC9E1}"/>
              </a:ext>
            </a:extLst>
          </p:cNvPr>
          <p:cNvCxnSpPr>
            <a:cxnSpLocks/>
          </p:cNvCxnSpPr>
          <p:nvPr/>
        </p:nvCxnSpPr>
        <p:spPr>
          <a:xfrm flipV="1">
            <a:off x="2848627" y="5123390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7E362C-8536-E52F-4565-47A8E66C0C87}"/>
              </a:ext>
            </a:extLst>
          </p:cNvPr>
          <p:cNvSpPr txBox="1"/>
          <p:nvPr/>
        </p:nvSpPr>
        <p:spPr>
          <a:xfrm>
            <a:off x="3020687" y="4809543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055215-7EEC-732B-C1E2-3201FB24BAB6}"/>
              </a:ext>
            </a:extLst>
          </p:cNvPr>
          <p:cNvSpPr txBox="1"/>
          <p:nvPr/>
        </p:nvSpPr>
        <p:spPr>
          <a:xfrm>
            <a:off x="6961515" y="4795669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8FBD0D5A-00B5-1BE8-43F4-1E7923FA58E6}"/>
              </a:ext>
            </a:extLst>
          </p:cNvPr>
          <p:cNvSpPr/>
          <p:nvPr/>
        </p:nvSpPr>
        <p:spPr>
          <a:xfrm>
            <a:off x="4397797" y="4683525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763D8-CAB0-D19C-8AD8-C0C6CEC2DD8B}"/>
              </a:ext>
            </a:extLst>
          </p:cNvPr>
          <p:cNvCxnSpPr>
            <a:cxnSpLocks/>
          </p:cNvCxnSpPr>
          <p:nvPr/>
        </p:nvCxnSpPr>
        <p:spPr>
          <a:xfrm flipV="1">
            <a:off x="6179150" y="5181448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4D9D2-FDBE-5E06-599E-75544C00AFBE}"/>
              </a:ext>
            </a:extLst>
          </p:cNvPr>
          <p:cNvCxnSpPr>
            <a:cxnSpLocks/>
          </p:cNvCxnSpPr>
          <p:nvPr/>
        </p:nvCxnSpPr>
        <p:spPr>
          <a:xfrm>
            <a:off x="2868699" y="5182198"/>
            <a:ext cx="15422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64DFF-66AD-FC97-6FF5-609ECD99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01" y="1964980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each car, there must be at least one mechanic.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mechanic repairs </a:t>
            </a:r>
            <a:r>
              <a:rPr lang="en-GB" b="1" dirty="0"/>
              <a:t>at most</a:t>
            </a:r>
            <a:r>
              <a:rPr lang="en-GB" dirty="0"/>
              <a:t> one car.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E955F-8A8D-0D11-FA50-56D832BB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Participation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4101-B3F5-3F28-8D85-119904B9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A13B-6887-787C-F672-3B7C6AF6B162}"/>
              </a:ext>
            </a:extLst>
          </p:cNvPr>
          <p:cNvSpPr/>
          <p:nvPr/>
        </p:nvSpPr>
        <p:spPr>
          <a:xfrm>
            <a:off x="1707011" y="4868164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B68740-E0F4-616A-96C9-4F84AB6C79B2}"/>
              </a:ext>
            </a:extLst>
          </p:cNvPr>
          <p:cNvSpPr/>
          <p:nvPr/>
        </p:nvSpPr>
        <p:spPr>
          <a:xfrm>
            <a:off x="146636" y="4604132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B8FEFC-2D1F-A53F-12D3-D4E151006463}"/>
              </a:ext>
            </a:extLst>
          </p:cNvPr>
          <p:cNvSpPr/>
          <p:nvPr/>
        </p:nvSpPr>
        <p:spPr>
          <a:xfrm>
            <a:off x="2879660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CA7B21-0245-C996-0D4E-CC1B72E23783}"/>
              </a:ext>
            </a:extLst>
          </p:cNvPr>
          <p:cNvSpPr/>
          <p:nvPr/>
        </p:nvSpPr>
        <p:spPr>
          <a:xfrm>
            <a:off x="1128021" y="4068848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E49A58-756C-9FCB-A547-DB5E0F25CAA8}"/>
              </a:ext>
            </a:extLst>
          </p:cNvPr>
          <p:cNvCxnSpPr>
            <a:stCxn id="6" idx="6"/>
            <a:endCxn id="5" idx="1"/>
          </p:cNvCxnSpPr>
          <p:nvPr/>
        </p:nvCxnSpPr>
        <p:spPr>
          <a:xfrm>
            <a:off x="1157751" y="4835670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A0BA53-57C1-EF28-96CB-B716B9CE472B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>
            <a:off x="1885625" y="4531924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6F244D-B0AC-00F1-5842-806D771AB52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2277819" y="4336382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11AB0-4833-8AAA-7ECC-15D5BC654C78}"/>
              </a:ext>
            </a:extLst>
          </p:cNvPr>
          <p:cNvSpPr/>
          <p:nvPr/>
        </p:nvSpPr>
        <p:spPr>
          <a:xfrm>
            <a:off x="7400123" y="4861517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E85187-2230-A737-BBF5-017050B6EC9F}"/>
              </a:ext>
            </a:extLst>
          </p:cNvPr>
          <p:cNvSpPr/>
          <p:nvPr/>
        </p:nvSpPr>
        <p:spPr>
          <a:xfrm>
            <a:off x="6787759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92B8E-2671-D0A8-0AF2-48D19E032B8F}"/>
              </a:ext>
            </a:extLst>
          </p:cNvPr>
          <p:cNvSpPr/>
          <p:nvPr/>
        </p:nvSpPr>
        <p:spPr>
          <a:xfrm>
            <a:off x="8187401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0AB-E149-9B7A-1670-997FEDCBAE4F}"/>
              </a:ext>
            </a:extLst>
          </p:cNvPr>
          <p:cNvGrpSpPr/>
          <p:nvPr/>
        </p:nvGrpSpPr>
        <p:grpSpPr>
          <a:xfrm>
            <a:off x="8959237" y="4795669"/>
            <a:ext cx="1834341" cy="694402"/>
            <a:chOff x="571500" y="5894335"/>
            <a:chExt cx="1344302" cy="6944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5F78F2-45AD-4FB9-A526-E12DD4B3877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FF96E1-BE89-EF02-21F5-3892D24AC69D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B8E998-B630-5D6D-18D0-5831C1212188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>
            <a:off x="7293317" y="4567920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36BB00-3120-33B3-6DC9-37AE95513F9B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 flipH="1">
            <a:off x="7970931" y="4500104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182911-4DF1-FD48-87BA-2BE65BE85063}"/>
              </a:ext>
            </a:extLst>
          </p:cNvPr>
          <p:cNvCxnSpPr>
            <a:cxnSpLocks/>
            <a:stCxn id="16" idx="2"/>
            <a:endCxn id="12" idx="3"/>
          </p:cNvCxnSpPr>
          <p:nvPr/>
        </p:nvCxnSpPr>
        <p:spPr>
          <a:xfrm flipH="1">
            <a:off x="8541739" y="5142870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9E642A-EEB2-9BE4-A8A4-A444DDBD4BE8}"/>
              </a:ext>
            </a:extLst>
          </p:cNvPr>
          <p:cNvCxnSpPr>
            <a:cxnSpLocks/>
          </p:cNvCxnSpPr>
          <p:nvPr/>
        </p:nvCxnSpPr>
        <p:spPr>
          <a:xfrm flipV="1">
            <a:off x="6182906" y="5108035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06CBF4-6E6B-4FDF-23E1-773B24EAC9E1}"/>
              </a:ext>
            </a:extLst>
          </p:cNvPr>
          <p:cNvCxnSpPr>
            <a:cxnSpLocks/>
          </p:cNvCxnSpPr>
          <p:nvPr/>
        </p:nvCxnSpPr>
        <p:spPr>
          <a:xfrm flipV="1">
            <a:off x="2848627" y="5123390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7E362C-8536-E52F-4565-47A8E66C0C87}"/>
              </a:ext>
            </a:extLst>
          </p:cNvPr>
          <p:cNvSpPr txBox="1"/>
          <p:nvPr/>
        </p:nvSpPr>
        <p:spPr>
          <a:xfrm>
            <a:off x="3020687" y="4809543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055215-7EEC-732B-C1E2-3201FB24BAB6}"/>
              </a:ext>
            </a:extLst>
          </p:cNvPr>
          <p:cNvSpPr txBox="1"/>
          <p:nvPr/>
        </p:nvSpPr>
        <p:spPr>
          <a:xfrm>
            <a:off x="6961515" y="4795669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8FBD0D5A-00B5-1BE8-43F4-1E7923FA58E6}"/>
              </a:ext>
            </a:extLst>
          </p:cNvPr>
          <p:cNvSpPr/>
          <p:nvPr/>
        </p:nvSpPr>
        <p:spPr>
          <a:xfrm>
            <a:off x="4397797" y="4683525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4D9D2-FDBE-5E06-599E-75544C00AFBE}"/>
              </a:ext>
            </a:extLst>
          </p:cNvPr>
          <p:cNvCxnSpPr>
            <a:cxnSpLocks/>
          </p:cNvCxnSpPr>
          <p:nvPr/>
        </p:nvCxnSpPr>
        <p:spPr>
          <a:xfrm>
            <a:off x="2868699" y="5182198"/>
            <a:ext cx="15422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64DFF-66AD-FC97-6FF5-609ECD99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01" y="1964980"/>
            <a:ext cx="9742714" cy="38629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each car, there </a:t>
            </a:r>
            <a:r>
              <a:rPr lang="en-GB" b="1" dirty="0"/>
              <a:t>may be several mechanics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mechanic must repair exactly one car.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E955F-8A8D-0D11-FA50-56D832BB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Participation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94101-B3F5-3F28-8D85-119904B90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A13B-6887-787C-F672-3B7C6AF6B162}"/>
              </a:ext>
            </a:extLst>
          </p:cNvPr>
          <p:cNvSpPr/>
          <p:nvPr/>
        </p:nvSpPr>
        <p:spPr>
          <a:xfrm>
            <a:off x="1707011" y="4868164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B68740-E0F4-616A-96C9-4F84AB6C79B2}"/>
              </a:ext>
            </a:extLst>
          </p:cNvPr>
          <p:cNvSpPr/>
          <p:nvPr/>
        </p:nvSpPr>
        <p:spPr>
          <a:xfrm>
            <a:off x="146636" y="4604132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Model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B8FEFC-2D1F-A53F-12D3-D4E151006463}"/>
              </a:ext>
            </a:extLst>
          </p:cNvPr>
          <p:cNvSpPr/>
          <p:nvPr/>
        </p:nvSpPr>
        <p:spPr>
          <a:xfrm>
            <a:off x="2879660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Weight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CA7B21-0245-C996-0D4E-CC1B72E23783}"/>
              </a:ext>
            </a:extLst>
          </p:cNvPr>
          <p:cNvSpPr/>
          <p:nvPr/>
        </p:nvSpPr>
        <p:spPr>
          <a:xfrm>
            <a:off x="1128021" y="4068848"/>
            <a:ext cx="1515208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Max_Speed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E49A58-756C-9FCB-A547-DB5E0F25CAA8}"/>
              </a:ext>
            </a:extLst>
          </p:cNvPr>
          <p:cNvCxnSpPr>
            <a:stCxn id="6" idx="6"/>
            <a:endCxn id="5" idx="1"/>
          </p:cNvCxnSpPr>
          <p:nvPr/>
        </p:nvCxnSpPr>
        <p:spPr>
          <a:xfrm>
            <a:off x="1157751" y="4835670"/>
            <a:ext cx="549260" cy="313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A0BA53-57C1-EF28-96CB-B716B9CE472B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>
            <a:off x="1885625" y="4531924"/>
            <a:ext cx="392194" cy="33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6F244D-B0AC-00F1-5842-806D771AB52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2277819" y="4336382"/>
            <a:ext cx="601841" cy="531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11AB0-4833-8AAA-7ECC-15D5BC654C78}"/>
              </a:ext>
            </a:extLst>
          </p:cNvPr>
          <p:cNvSpPr/>
          <p:nvPr/>
        </p:nvSpPr>
        <p:spPr>
          <a:xfrm>
            <a:off x="7400123" y="4861517"/>
            <a:ext cx="1141616" cy="5627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Mechanic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E85187-2230-A737-BBF5-017050B6EC9F}"/>
              </a:ext>
            </a:extLst>
          </p:cNvPr>
          <p:cNvSpPr/>
          <p:nvPr/>
        </p:nvSpPr>
        <p:spPr>
          <a:xfrm>
            <a:off x="6787759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u="sng" dirty="0">
                <a:solidFill>
                  <a:schemeClr val="tx1"/>
                </a:solidFill>
              </a:rPr>
              <a:t>NIN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92B8E-2671-D0A8-0AF2-48D19E032B8F}"/>
              </a:ext>
            </a:extLst>
          </p:cNvPr>
          <p:cNvSpPr/>
          <p:nvPr/>
        </p:nvSpPr>
        <p:spPr>
          <a:xfrm>
            <a:off x="8187401" y="4104844"/>
            <a:ext cx="1011115" cy="4630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Name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0AB-E149-9B7A-1670-997FEDCBAE4F}"/>
              </a:ext>
            </a:extLst>
          </p:cNvPr>
          <p:cNvGrpSpPr/>
          <p:nvPr/>
        </p:nvGrpSpPr>
        <p:grpSpPr>
          <a:xfrm>
            <a:off x="8959237" y="4795669"/>
            <a:ext cx="1834341" cy="694402"/>
            <a:chOff x="571500" y="5894335"/>
            <a:chExt cx="1344302" cy="6944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5F78F2-45AD-4FB9-A526-E12DD4B38770}"/>
                </a:ext>
              </a:extLst>
            </p:cNvPr>
            <p:cNvSpPr/>
            <p:nvPr/>
          </p:nvSpPr>
          <p:spPr>
            <a:xfrm>
              <a:off x="571500" y="5894335"/>
              <a:ext cx="1344302" cy="694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FF96E1-BE89-EF02-21F5-3892D24AC69D}"/>
                </a:ext>
              </a:extLst>
            </p:cNvPr>
            <p:cNvSpPr/>
            <p:nvPr/>
          </p:nvSpPr>
          <p:spPr>
            <a:xfrm>
              <a:off x="663600" y="5958917"/>
              <a:ext cx="1160101" cy="5652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>
                  <a:solidFill>
                    <a:schemeClr val="tx1"/>
                  </a:solidFill>
                </a:rPr>
                <a:t>Phone_Number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B8E998-B630-5D6D-18D0-5831C1212188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>
            <a:off x="7293317" y="4567920"/>
            <a:ext cx="677614" cy="29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36BB00-3120-33B3-6DC9-37AE95513F9B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 flipH="1">
            <a:off x="7970931" y="4500104"/>
            <a:ext cx="364544" cy="3614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182911-4DF1-FD48-87BA-2BE65BE85063}"/>
              </a:ext>
            </a:extLst>
          </p:cNvPr>
          <p:cNvCxnSpPr>
            <a:cxnSpLocks/>
            <a:stCxn id="16" idx="2"/>
            <a:endCxn id="12" idx="3"/>
          </p:cNvCxnSpPr>
          <p:nvPr/>
        </p:nvCxnSpPr>
        <p:spPr>
          <a:xfrm flipH="1">
            <a:off x="8541739" y="5142870"/>
            <a:ext cx="41749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9E642A-EEB2-9BE4-A8A4-A444DDBD4BE8}"/>
              </a:ext>
            </a:extLst>
          </p:cNvPr>
          <p:cNvCxnSpPr>
            <a:cxnSpLocks/>
          </p:cNvCxnSpPr>
          <p:nvPr/>
        </p:nvCxnSpPr>
        <p:spPr>
          <a:xfrm flipV="1">
            <a:off x="6182906" y="5108035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06CBF4-6E6B-4FDF-23E1-773B24EAC9E1}"/>
              </a:ext>
            </a:extLst>
          </p:cNvPr>
          <p:cNvCxnSpPr>
            <a:cxnSpLocks/>
          </p:cNvCxnSpPr>
          <p:nvPr/>
        </p:nvCxnSpPr>
        <p:spPr>
          <a:xfrm flipV="1">
            <a:off x="2848627" y="5123390"/>
            <a:ext cx="15406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7E362C-8536-E52F-4565-47A8E66C0C87}"/>
              </a:ext>
            </a:extLst>
          </p:cNvPr>
          <p:cNvSpPr txBox="1"/>
          <p:nvPr/>
        </p:nvSpPr>
        <p:spPr>
          <a:xfrm>
            <a:off x="3020687" y="4809543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055215-7EEC-732B-C1E2-3201FB24BAB6}"/>
              </a:ext>
            </a:extLst>
          </p:cNvPr>
          <p:cNvSpPr txBox="1"/>
          <p:nvPr/>
        </p:nvSpPr>
        <p:spPr>
          <a:xfrm>
            <a:off x="6961515" y="4795669"/>
            <a:ext cx="6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8FBD0D5A-00B5-1BE8-43F4-1E7923FA58E6}"/>
              </a:ext>
            </a:extLst>
          </p:cNvPr>
          <p:cNvSpPr/>
          <p:nvPr/>
        </p:nvSpPr>
        <p:spPr>
          <a:xfrm>
            <a:off x="4397797" y="4683525"/>
            <a:ext cx="1793630" cy="93198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Repairs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763D8-CAB0-D19C-8AD8-C0C6CEC2DD8B}"/>
              </a:ext>
            </a:extLst>
          </p:cNvPr>
          <p:cNvCxnSpPr>
            <a:cxnSpLocks/>
          </p:cNvCxnSpPr>
          <p:nvPr/>
        </p:nvCxnSpPr>
        <p:spPr>
          <a:xfrm flipV="1">
            <a:off x="6179150" y="5181448"/>
            <a:ext cx="1217217" cy="6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1D12-F867-8A68-0597-F7A1F781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had and why did we invent DBMS?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138E-FA02-6174-371E-B8CE391F2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Previously we had File-processing applications:</a:t>
            </a:r>
          </a:p>
          <a:p>
            <a:pPr lvl="1"/>
            <a:r>
              <a:rPr lang="en-GB" dirty="0"/>
              <a:t>A set of files are processed to retrieve information.</a:t>
            </a:r>
          </a:p>
          <a:p>
            <a:pPr lvl="1"/>
            <a:r>
              <a:rPr lang="en-GB" dirty="0"/>
              <a:t>Hard to implement,</a:t>
            </a:r>
          </a:p>
          <a:p>
            <a:pPr lvl="1"/>
            <a:r>
              <a:rPr lang="en-GB" dirty="0"/>
              <a:t>Optimisation, performance, reliability, adoption, re-use were main issues.</a:t>
            </a:r>
          </a:p>
          <a:p>
            <a:r>
              <a:rPr lang="en-GB" dirty="0"/>
              <a:t>Standardisation of concepts.</a:t>
            </a:r>
          </a:p>
          <a:p>
            <a:pPr lvl="1"/>
            <a:r>
              <a:rPr lang="en-GB" dirty="0"/>
              <a:t>Representation,</a:t>
            </a:r>
          </a:p>
          <a:p>
            <a:pPr lvl="1"/>
            <a:r>
              <a:rPr lang="en-GB" dirty="0"/>
              <a:t>Coding,</a:t>
            </a:r>
          </a:p>
          <a:p>
            <a:pPr lvl="1"/>
            <a:r>
              <a:rPr lang="en-GB" dirty="0"/>
              <a:t>Formatting, etc.</a:t>
            </a:r>
          </a:p>
          <a:p>
            <a:r>
              <a:rPr lang="en-GB" dirty="0"/>
              <a:t>Similar question “Why do we have an operating system?”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66AD4-B732-FA3B-7D86-34E162E38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170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(</a:t>
            </a:r>
            <a:r>
              <a:rPr lang="en-GB" b="1" dirty="0"/>
              <a:t>Manages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160A1-220D-DDCC-EBE0-5F43A8152031}"/>
              </a:ext>
            </a:extLst>
          </p:cNvPr>
          <p:cNvSpPr txBox="1"/>
          <p:nvPr/>
        </p:nvSpPr>
        <p:spPr>
          <a:xfrm>
            <a:off x="128643" y="4988467"/>
            <a:ext cx="392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employee can manage departments.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668F6-EC49-C107-3FA8-7BE8B36D5BDA}"/>
              </a:ext>
            </a:extLst>
          </p:cNvPr>
          <p:cNvSpPr txBox="1"/>
          <p:nvPr/>
        </p:nvSpPr>
        <p:spPr>
          <a:xfrm>
            <a:off x="6786565" y="4912922"/>
            <a:ext cx="3985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department can be managed by Emps.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35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(Manages).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4432618" y="3778250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E256D-12D9-FE83-C4ED-ADFB29C5812C}"/>
              </a:ext>
            </a:extLst>
          </p:cNvPr>
          <p:cNvSpPr txBox="1"/>
          <p:nvPr/>
        </p:nvSpPr>
        <p:spPr>
          <a:xfrm>
            <a:off x="128643" y="4988467"/>
            <a:ext cx="392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employee can manage departments.</a:t>
            </a:r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57ED2-D515-DEA0-1AFF-A703F33E2879}"/>
              </a:ext>
            </a:extLst>
          </p:cNvPr>
          <p:cNvSpPr txBox="1"/>
          <p:nvPr/>
        </p:nvSpPr>
        <p:spPr>
          <a:xfrm>
            <a:off x="6786565" y="4912922"/>
            <a:ext cx="517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department can be managed by </a:t>
            </a:r>
            <a:r>
              <a:rPr lang="en-GB" b="1" dirty="0"/>
              <a:t>at most one</a:t>
            </a:r>
            <a:r>
              <a:rPr lang="en-GB" dirty="0"/>
              <a:t> Emp.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92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(Manages).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A05223-E779-3076-BE27-FE19529E6D51}"/>
              </a:ext>
            </a:extLst>
          </p:cNvPr>
          <p:cNvSpPr txBox="1"/>
          <p:nvPr/>
        </p:nvSpPr>
        <p:spPr>
          <a:xfrm>
            <a:off x="128643" y="4988467"/>
            <a:ext cx="503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employee can manage </a:t>
            </a:r>
            <a:r>
              <a:rPr lang="en-GB" b="1" dirty="0"/>
              <a:t>at most one </a:t>
            </a:r>
            <a:r>
              <a:rPr lang="en-GB" dirty="0"/>
              <a:t>department.</a:t>
            </a:r>
          </a:p>
          <a:p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7B1872-CCC3-08B1-6122-B5A8C8836269}"/>
              </a:ext>
            </a:extLst>
          </p:cNvPr>
          <p:cNvSpPr txBox="1"/>
          <p:nvPr/>
        </p:nvSpPr>
        <p:spPr>
          <a:xfrm>
            <a:off x="6786565" y="4912922"/>
            <a:ext cx="510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department can be managed by zero or one Emps.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8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</a:t>
            </a:r>
            <a:r>
              <a:rPr lang="en-GB" b="1" dirty="0"/>
              <a:t>(</a:t>
            </a:r>
            <a:r>
              <a:rPr lang="en-GB" b="1" dirty="0" err="1"/>
              <a:t>Works_In</a:t>
            </a:r>
            <a:r>
              <a:rPr lang="en-GB" b="1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787DA-481F-F320-F0FD-68BCE522D76F}"/>
              </a:ext>
            </a:extLst>
          </p:cNvPr>
          <p:cNvSpPr txBox="1"/>
          <p:nvPr/>
        </p:nvSpPr>
        <p:spPr>
          <a:xfrm>
            <a:off x="128643" y="4988467"/>
            <a:ext cx="3927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An employee can work in departments.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7450AD-525C-F4CD-F360-9411A1FE8BFE}"/>
              </a:ext>
            </a:extLst>
          </p:cNvPr>
          <p:cNvSpPr txBox="1"/>
          <p:nvPr/>
        </p:nvSpPr>
        <p:spPr>
          <a:xfrm>
            <a:off x="6786565" y="4912922"/>
            <a:ext cx="4077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 department can have 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20372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CCA70E-FD66-BAB8-66CE-9F809B246FB8}"/>
              </a:ext>
            </a:extLst>
          </p:cNvPr>
          <p:cNvSpPr txBox="1"/>
          <p:nvPr/>
        </p:nvSpPr>
        <p:spPr>
          <a:xfrm>
            <a:off x="128643" y="4988467"/>
            <a:ext cx="5119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An employee can work in </a:t>
            </a:r>
            <a:r>
              <a:rPr lang="en-GB" b="1" dirty="0"/>
              <a:t>at most one </a:t>
            </a:r>
            <a:r>
              <a:rPr lang="en-GB" dirty="0"/>
              <a:t>department.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C7CF40-CE10-6CFB-5653-F8E6050F8E35}"/>
              </a:ext>
            </a:extLst>
          </p:cNvPr>
          <p:cNvSpPr txBox="1"/>
          <p:nvPr/>
        </p:nvSpPr>
        <p:spPr>
          <a:xfrm>
            <a:off x="6786565" y="4912922"/>
            <a:ext cx="4077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 department can have 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26268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cardinality</a:t>
            </a:r>
            <a:r>
              <a:rPr lang="en-GB" dirty="0"/>
              <a:t> 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C587D3-9B85-2C26-B453-6F8E40BB8F72}"/>
              </a:ext>
            </a:extLst>
          </p:cNvPr>
          <p:cNvSpPr txBox="1"/>
          <p:nvPr/>
        </p:nvSpPr>
        <p:spPr>
          <a:xfrm>
            <a:off x="128643" y="4988467"/>
            <a:ext cx="5046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An employee can work in  zero or one departments.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C85E5-1A29-B1D4-E40A-2A37A0DC42CA}"/>
              </a:ext>
            </a:extLst>
          </p:cNvPr>
          <p:cNvSpPr txBox="1"/>
          <p:nvPr/>
        </p:nvSpPr>
        <p:spPr>
          <a:xfrm>
            <a:off x="6786565" y="4912922"/>
            <a:ext cx="4660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 department can have </a:t>
            </a:r>
            <a:r>
              <a:rPr lang="en-GB" b="1" dirty="0"/>
              <a:t>many </a:t>
            </a:r>
            <a:r>
              <a:rPr lang="en-GB" dirty="0"/>
              <a:t>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33941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(Manages).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96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5302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49608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(Manages).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490520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 dirty="0" err="1">
                <a:solidFill>
                  <a:srgbClr val="000000"/>
                </a:solidFill>
                <a:latin typeface="Arial" pitchFamily="34" charset="0"/>
              </a:rPr>
              <a:t>nin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13736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64E77-4DE7-AD32-90AA-A5269A6AD0A1}"/>
              </a:ext>
            </a:extLst>
          </p:cNvPr>
          <p:cNvSpPr txBox="1"/>
          <p:nvPr/>
        </p:nvSpPr>
        <p:spPr>
          <a:xfrm>
            <a:off x="128643" y="4988467"/>
            <a:ext cx="4706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employee can manage at most departments.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46545-AB65-0FA7-8BD9-C1BD71BE4693}"/>
              </a:ext>
            </a:extLst>
          </p:cNvPr>
          <p:cNvSpPr txBox="1"/>
          <p:nvPr/>
        </p:nvSpPr>
        <p:spPr>
          <a:xfrm>
            <a:off x="6786565" y="4912922"/>
            <a:ext cx="503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Exactly one Employee must manage a department.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77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</a:t>
            </a:r>
            <a:r>
              <a:rPr lang="en-GB" b="1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5302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13736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FDE18D-E9E4-D36B-78ED-76DD4978213E}"/>
              </a:ext>
            </a:extLst>
          </p:cNvPr>
          <p:cNvSpPr txBox="1"/>
          <p:nvPr/>
        </p:nvSpPr>
        <p:spPr>
          <a:xfrm>
            <a:off x="128643" y="4988467"/>
            <a:ext cx="5100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An employee can work in  at most one departments.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C09062-8949-164A-1C13-C0848D2482F1}"/>
              </a:ext>
            </a:extLst>
          </p:cNvPr>
          <p:cNvSpPr txBox="1"/>
          <p:nvPr/>
        </p:nvSpPr>
        <p:spPr>
          <a:xfrm>
            <a:off x="6786565" y="4912922"/>
            <a:ext cx="4647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 department can have many 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4228251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32CE7-FD79-C813-3EC7-68D01935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the </a:t>
            </a:r>
            <a:r>
              <a:rPr lang="en-GB" b="1" dirty="0"/>
              <a:t>participation constraints </a:t>
            </a:r>
            <a:r>
              <a:rPr lang="en-GB" dirty="0"/>
              <a:t>between Employees and Departments (</a:t>
            </a:r>
            <a:r>
              <a:rPr lang="en-GB" dirty="0" err="1"/>
              <a:t>Works_In</a:t>
            </a:r>
            <a:r>
              <a:rPr lang="en-GB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ADB6-D2E6-1201-E089-549AA0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fill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A9F-50FB-46C9-403B-05793F2ED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F86CFD-BC35-DF82-E92E-82C183649E3F}"/>
              </a:ext>
            </a:extLst>
          </p:cNvPr>
          <p:cNvSpPr>
            <a:spLocks/>
          </p:cNvSpPr>
          <p:nvPr/>
        </p:nvSpPr>
        <p:spPr bwMode="auto">
          <a:xfrm>
            <a:off x="6346828" y="3340100"/>
            <a:ext cx="1057275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2" y="86"/>
              </a:cxn>
              <a:cxn ang="0">
                <a:pos x="633" y="68"/>
              </a:cxn>
              <a:cxn ang="0">
                <a:pos x="604" y="50"/>
              </a:cxn>
              <a:cxn ang="0">
                <a:pos x="566" y="34"/>
              </a:cxn>
              <a:cxn ang="0">
                <a:pos x="522" y="21"/>
              </a:cxn>
              <a:cxn ang="0">
                <a:pos x="472" y="11"/>
              </a:cxn>
              <a:cxn ang="0">
                <a:pos x="419" y="4"/>
              </a:cxn>
              <a:cxn ang="0">
                <a:pos x="360" y="1"/>
              </a:cxn>
              <a:cxn ang="0">
                <a:pos x="304" y="1"/>
              </a:cxn>
              <a:cxn ang="0">
                <a:pos x="247" y="4"/>
              </a:cxn>
              <a:cxn ang="0">
                <a:pos x="191" y="11"/>
              </a:cxn>
              <a:cxn ang="0">
                <a:pos x="141" y="21"/>
              </a:cxn>
              <a:cxn ang="0">
                <a:pos x="98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0" y="232"/>
              </a:cxn>
              <a:cxn ang="0">
                <a:pos x="419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6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2" y="147"/>
              </a:cxn>
              <a:cxn ang="0">
                <a:pos x="662" y="127"/>
              </a:cxn>
            </a:cxnLst>
            <a:rect l="0" t="0" r="r" b="b"/>
            <a:pathLst>
              <a:path w="666" h="234">
                <a:moveTo>
                  <a:pt x="665" y="117"/>
                </a:moveTo>
                <a:lnTo>
                  <a:pt x="662" y="106"/>
                </a:lnTo>
                <a:lnTo>
                  <a:pt x="658" y="96"/>
                </a:lnTo>
                <a:lnTo>
                  <a:pt x="652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6" y="34"/>
                </a:lnTo>
                <a:lnTo>
                  <a:pt x="546" y="27"/>
                </a:lnTo>
                <a:lnTo>
                  <a:pt x="522" y="21"/>
                </a:lnTo>
                <a:lnTo>
                  <a:pt x="497" y="16"/>
                </a:lnTo>
                <a:lnTo>
                  <a:pt x="472" y="11"/>
                </a:lnTo>
                <a:lnTo>
                  <a:pt x="445" y="7"/>
                </a:lnTo>
                <a:lnTo>
                  <a:pt x="419" y="4"/>
                </a:lnTo>
                <a:lnTo>
                  <a:pt x="390" y="2"/>
                </a:lnTo>
                <a:lnTo>
                  <a:pt x="360" y="1"/>
                </a:lnTo>
                <a:lnTo>
                  <a:pt x="331" y="0"/>
                </a:lnTo>
                <a:lnTo>
                  <a:pt x="304" y="1"/>
                </a:lnTo>
                <a:lnTo>
                  <a:pt x="274" y="2"/>
                </a:lnTo>
                <a:lnTo>
                  <a:pt x="247" y="4"/>
                </a:lnTo>
                <a:lnTo>
                  <a:pt x="218" y="7"/>
                </a:lnTo>
                <a:lnTo>
                  <a:pt x="191" y="11"/>
                </a:lnTo>
                <a:lnTo>
                  <a:pt x="165" y="16"/>
                </a:lnTo>
                <a:lnTo>
                  <a:pt x="141" y="21"/>
                </a:lnTo>
                <a:lnTo>
                  <a:pt x="118" y="27"/>
                </a:lnTo>
                <a:lnTo>
                  <a:pt x="98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6" y="96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6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8" y="199"/>
                </a:lnTo>
                <a:lnTo>
                  <a:pt x="118" y="205"/>
                </a:lnTo>
                <a:lnTo>
                  <a:pt x="141" y="212"/>
                </a:lnTo>
                <a:lnTo>
                  <a:pt x="165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4" y="231"/>
                </a:lnTo>
                <a:lnTo>
                  <a:pt x="304" y="232"/>
                </a:lnTo>
                <a:lnTo>
                  <a:pt x="331" y="233"/>
                </a:lnTo>
                <a:lnTo>
                  <a:pt x="360" y="232"/>
                </a:lnTo>
                <a:lnTo>
                  <a:pt x="390" y="231"/>
                </a:lnTo>
                <a:lnTo>
                  <a:pt x="419" y="229"/>
                </a:lnTo>
                <a:lnTo>
                  <a:pt x="445" y="226"/>
                </a:lnTo>
                <a:lnTo>
                  <a:pt x="472" y="222"/>
                </a:lnTo>
                <a:lnTo>
                  <a:pt x="497" y="217"/>
                </a:lnTo>
                <a:lnTo>
                  <a:pt x="522" y="212"/>
                </a:lnTo>
                <a:lnTo>
                  <a:pt x="546" y="205"/>
                </a:lnTo>
                <a:lnTo>
                  <a:pt x="566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2" y="147"/>
                </a:lnTo>
                <a:lnTo>
                  <a:pt x="658" y="137"/>
                </a:lnTo>
                <a:lnTo>
                  <a:pt x="662" y="127"/>
                </a:lnTo>
                <a:lnTo>
                  <a:pt x="665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4B8F6E-E3CB-DB32-6169-DD65D8BEF978}"/>
              </a:ext>
            </a:extLst>
          </p:cNvPr>
          <p:cNvSpPr>
            <a:spLocks/>
          </p:cNvSpPr>
          <p:nvPr/>
        </p:nvSpPr>
        <p:spPr bwMode="auto">
          <a:xfrm>
            <a:off x="8286753" y="3340100"/>
            <a:ext cx="1185862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5" y="166"/>
              </a:cxn>
              <a:cxn ang="0">
                <a:pos x="66" y="183"/>
              </a:cxn>
              <a:cxn ang="0">
                <a:pos x="108" y="199"/>
              </a:cxn>
              <a:cxn ang="0">
                <a:pos x="159" y="212"/>
              </a:cxn>
              <a:cxn ang="0">
                <a:pos x="215" y="222"/>
              </a:cxn>
              <a:cxn ang="0">
                <a:pos x="276" y="229"/>
              </a:cxn>
              <a:cxn ang="0">
                <a:pos x="340" y="232"/>
              </a:cxn>
              <a:cxn ang="0">
                <a:pos x="405" y="232"/>
              </a:cxn>
              <a:cxn ang="0">
                <a:pos x="469" y="229"/>
              </a:cxn>
              <a:cxn ang="0">
                <a:pos x="530" y="222"/>
              </a:cxn>
              <a:cxn ang="0">
                <a:pos x="586" y="212"/>
              </a:cxn>
              <a:cxn ang="0">
                <a:pos x="637" y="198"/>
              </a:cxn>
              <a:cxn ang="0">
                <a:pos x="677" y="183"/>
              </a:cxn>
              <a:cxn ang="0">
                <a:pos x="710" y="166"/>
              </a:cxn>
              <a:cxn ang="0">
                <a:pos x="733" y="146"/>
              </a:cxn>
              <a:cxn ang="0">
                <a:pos x="744" y="126"/>
              </a:cxn>
              <a:cxn ang="0">
                <a:pos x="744" y="106"/>
              </a:cxn>
              <a:cxn ang="0">
                <a:pos x="733" y="86"/>
              </a:cxn>
              <a:cxn ang="0">
                <a:pos x="710" y="67"/>
              </a:cxn>
              <a:cxn ang="0">
                <a:pos x="677" y="50"/>
              </a:cxn>
              <a:cxn ang="0">
                <a:pos x="637" y="34"/>
              </a:cxn>
              <a:cxn ang="0">
                <a:pos x="586" y="21"/>
              </a:cxn>
              <a:cxn ang="0">
                <a:pos x="530" y="11"/>
              </a:cxn>
              <a:cxn ang="0">
                <a:pos x="469" y="4"/>
              </a:cxn>
              <a:cxn ang="0">
                <a:pos x="405" y="1"/>
              </a:cxn>
              <a:cxn ang="0">
                <a:pos x="340" y="1"/>
              </a:cxn>
              <a:cxn ang="0">
                <a:pos x="276" y="4"/>
              </a:cxn>
              <a:cxn ang="0">
                <a:pos x="215" y="11"/>
              </a:cxn>
              <a:cxn ang="0">
                <a:pos x="159" y="21"/>
              </a:cxn>
              <a:cxn ang="0">
                <a:pos x="108" y="34"/>
              </a:cxn>
              <a:cxn ang="0">
                <a:pos x="66" y="50"/>
              </a:cxn>
              <a:cxn ang="0">
                <a:pos x="35" y="68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747" h="234">
                <a:moveTo>
                  <a:pt x="0" y="117"/>
                </a:moveTo>
                <a:lnTo>
                  <a:pt x="1" y="127"/>
                </a:lnTo>
                <a:lnTo>
                  <a:pt x="5" y="137"/>
                </a:lnTo>
                <a:lnTo>
                  <a:pt x="12" y="147"/>
                </a:lnTo>
                <a:lnTo>
                  <a:pt x="21" y="156"/>
                </a:lnTo>
                <a:lnTo>
                  <a:pt x="35" y="166"/>
                </a:lnTo>
                <a:lnTo>
                  <a:pt x="49" y="175"/>
                </a:lnTo>
                <a:lnTo>
                  <a:pt x="66" y="183"/>
                </a:lnTo>
                <a:lnTo>
                  <a:pt x="87" y="191"/>
                </a:lnTo>
                <a:lnTo>
                  <a:pt x="108" y="199"/>
                </a:lnTo>
                <a:lnTo>
                  <a:pt x="133" y="205"/>
                </a:lnTo>
                <a:lnTo>
                  <a:pt x="159" y="212"/>
                </a:lnTo>
                <a:lnTo>
                  <a:pt x="186" y="217"/>
                </a:lnTo>
                <a:lnTo>
                  <a:pt x="215" y="222"/>
                </a:lnTo>
                <a:lnTo>
                  <a:pt x="245" y="226"/>
                </a:lnTo>
                <a:lnTo>
                  <a:pt x="276" y="229"/>
                </a:lnTo>
                <a:lnTo>
                  <a:pt x="307" y="231"/>
                </a:lnTo>
                <a:lnTo>
                  <a:pt x="340" y="232"/>
                </a:lnTo>
                <a:lnTo>
                  <a:pt x="373" y="233"/>
                </a:lnTo>
                <a:lnTo>
                  <a:pt x="405" y="232"/>
                </a:lnTo>
                <a:lnTo>
                  <a:pt x="436" y="231"/>
                </a:lnTo>
                <a:lnTo>
                  <a:pt x="469" y="229"/>
                </a:lnTo>
                <a:lnTo>
                  <a:pt x="500" y="226"/>
                </a:lnTo>
                <a:lnTo>
                  <a:pt x="530" y="222"/>
                </a:lnTo>
                <a:lnTo>
                  <a:pt x="559" y="217"/>
                </a:lnTo>
                <a:lnTo>
                  <a:pt x="586" y="212"/>
                </a:lnTo>
                <a:lnTo>
                  <a:pt x="612" y="205"/>
                </a:lnTo>
                <a:lnTo>
                  <a:pt x="637" y="198"/>
                </a:lnTo>
                <a:lnTo>
                  <a:pt x="658" y="191"/>
                </a:lnTo>
                <a:lnTo>
                  <a:pt x="677" y="183"/>
                </a:lnTo>
                <a:lnTo>
                  <a:pt x="695" y="175"/>
                </a:lnTo>
                <a:lnTo>
                  <a:pt x="710" y="166"/>
                </a:lnTo>
                <a:lnTo>
                  <a:pt x="722" y="156"/>
                </a:lnTo>
                <a:lnTo>
                  <a:pt x="733" y="146"/>
                </a:lnTo>
                <a:lnTo>
                  <a:pt x="740" y="137"/>
                </a:lnTo>
                <a:lnTo>
                  <a:pt x="744" y="126"/>
                </a:lnTo>
                <a:lnTo>
                  <a:pt x="746" y="117"/>
                </a:lnTo>
                <a:lnTo>
                  <a:pt x="744" y="106"/>
                </a:lnTo>
                <a:lnTo>
                  <a:pt x="740" y="96"/>
                </a:lnTo>
                <a:lnTo>
                  <a:pt x="733" y="86"/>
                </a:lnTo>
                <a:lnTo>
                  <a:pt x="722" y="77"/>
                </a:lnTo>
                <a:lnTo>
                  <a:pt x="710" y="67"/>
                </a:lnTo>
                <a:lnTo>
                  <a:pt x="695" y="58"/>
                </a:lnTo>
                <a:lnTo>
                  <a:pt x="677" y="50"/>
                </a:lnTo>
                <a:lnTo>
                  <a:pt x="658" y="42"/>
                </a:lnTo>
                <a:lnTo>
                  <a:pt x="637" y="34"/>
                </a:lnTo>
                <a:lnTo>
                  <a:pt x="612" y="27"/>
                </a:lnTo>
                <a:lnTo>
                  <a:pt x="586" y="21"/>
                </a:lnTo>
                <a:lnTo>
                  <a:pt x="559" y="16"/>
                </a:lnTo>
                <a:lnTo>
                  <a:pt x="530" y="11"/>
                </a:lnTo>
                <a:lnTo>
                  <a:pt x="500" y="7"/>
                </a:lnTo>
                <a:lnTo>
                  <a:pt x="469" y="4"/>
                </a:lnTo>
                <a:lnTo>
                  <a:pt x="436" y="2"/>
                </a:lnTo>
                <a:lnTo>
                  <a:pt x="405" y="1"/>
                </a:lnTo>
                <a:lnTo>
                  <a:pt x="373" y="0"/>
                </a:lnTo>
                <a:lnTo>
                  <a:pt x="340" y="1"/>
                </a:lnTo>
                <a:lnTo>
                  <a:pt x="307" y="2"/>
                </a:lnTo>
                <a:lnTo>
                  <a:pt x="276" y="4"/>
                </a:lnTo>
                <a:lnTo>
                  <a:pt x="245" y="7"/>
                </a:lnTo>
                <a:lnTo>
                  <a:pt x="215" y="11"/>
                </a:lnTo>
                <a:lnTo>
                  <a:pt x="186" y="16"/>
                </a:lnTo>
                <a:lnTo>
                  <a:pt x="159" y="21"/>
                </a:lnTo>
                <a:lnTo>
                  <a:pt x="132" y="28"/>
                </a:lnTo>
                <a:lnTo>
                  <a:pt x="108" y="34"/>
                </a:lnTo>
                <a:lnTo>
                  <a:pt x="87" y="42"/>
                </a:lnTo>
                <a:lnTo>
                  <a:pt x="66" y="50"/>
                </a:lnTo>
                <a:lnTo>
                  <a:pt x="49" y="58"/>
                </a:lnTo>
                <a:lnTo>
                  <a:pt x="35" y="68"/>
                </a:lnTo>
                <a:lnTo>
                  <a:pt x="21" y="77"/>
                </a:lnTo>
                <a:lnTo>
                  <a:pt x="12" y="86"/>
                </a:lnTo>
                <a:lnTo>
                  <a:pt x="5" y="97"/>
                </a:lnTo>
                <a:lnTo>
                  <a:pt x="1" y="106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B8095A-BEFC-A783-686C-52967467DB85}"/>
              </a:ext>
            </a:extLst>
          </p:cNvPr>
          <p:cNvSpPr>
            <a:spLocks/>
          </p:cNvSpPr>
          <p:nvPr/>
        </p:nvSpPr>
        <p:spPr bwMode="auto">
          <a:xfrm>
            <a:off x="2127253" y="3328988"/>
            <a:ext cx="1055687" cy="371475"/>
          </a:xfrm>
          <a:custGeom>
            <a:avLst/>
            <a:gdLst/>
            <a:ahLst/>
            <a:cxnLst>
              <a:cxn ang="0">
                <a:pos x="662" y="106"/>
              </a:cxn>
              <a:cxn ang="0">
                <a:pos x="653" y="86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2" y="21"/>
              </a:cxn>
              <a:cxn ang="0">
                <a:pos x="472" y="11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7" y="5"/>
              </a:cxn>
              <a:cxn ang="0">
                <a:pos x="191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6"/>
              </a:cxn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7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2" y="127"/>
              </a:cxn>
            </a:cxnLst>
            <a:rect l="0" t="0" r="r" b="b"/>
            <a:pathLst>
              <a:path w="665" h="234">
                <a:moveTo>
                  <a:pt x="664" y="117"/>
                </a:moveTo>
                <a:lnTo>
                  <a:pt x="662" y="106"/>
                </a:lnTo>
                <a:lnTo>
                  <a:pt x="659" y="97"/>
                </a:lnTo>
                <a:lnTo>
                  <a:pt x="653" y="86"/>
                </a:lnTo>
                <a:lnTo>
                  <a:pt x="644" y="77"/>
                </a:lnTo>
                <a:lnTo>
                  <a:pt x="633" y="68"/>
                </a:lnTo>
                <a:lnTo>
                  <a:pt x="620" y="58"/>
                </a:lnTo>
                <a:lnTo>
                  <a:pt x="604" y="50"/>
                </a:lnTo>
                <a:lnTo>
                  <a:pt x="586" y="42"/>
                </a:lnTo>
                <a:lnTo>
                  <a:pt x="567" y="34"/>
                </a:lnTo>
                <a:lnTo>
                  <a:pt x="546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8" y="5"/>
                </a:lnTo>
                <a:lnTo>
                  <a:pt x="390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2"/>
                </a:lnTo>
                <a:lnTo>
                  <a:pt x="247" y="5"/>
                </a:lnTo>
                <a:lnTo>
                  <a:pt x="218" y="7"/>
                </a:lnTo>
                <a:lnTo>
                  <a:pt x="191" y="11"/>
                </a:lnTo>
                <a:lnTo>
                  <a:pt x="166" y="16"/>
                </a:lnTo>
                <a:lnTo>
                  <a:pt x="141" y="21"/>
                </a:lnTo>
                <a:lnTo>
                  <a:pt x="118" y="28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8"/>
                </a:lnTo>
                <a:lnTo>
                  <a:pt x="20" y="77"/>
                </a:lnTo>
                <a:lnTo>
                  <a:pt x="10" y="86"/>
                </a:lnTo>
                <a:lnTo>
                  <a:pt x="4" y="97"/>
                </a:lnTo>
                <a:lnTo>
                  <a:pt x="1" y="106"/>
                </a:lnTo>
                <a:lnTo>
                  <a:pt x="0" y="117"/>
                </a:ln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20" y="156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7" y="229"/>
                </a:lnTo>
                <a:lnTo>
                  <a:pt x="275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6" y="206"/>
                </a:lnTo>
                <a:lnTo>
                  <a:pt x="567" y="199"/>
                </a:lnTo>
                <a:lnTo>
                  <a:pt x="586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CBEFC66-ADDA-016F-853C-0363BA532BEC}"/>
              </a:ext>
            </a:extLst>
          </p:cNvPr>
          <p:cNvSpPr>
            <a:spLocks/>
          </p:cNvSpPr>
          <p:nvPr/>
        </p:nvSpPr>
        <p:spPr bwMode="auto">
          <a:xfrm>
            <a:off x="3076578" y="3059113"/>
            <a:ext cx="1057275" cy="369887"/>
          </a:xfrm>
          <a:custGeom>
            <a:avLst/>
            <a:gdLst/>
            <a:ahLst/>
            <a:cxnLst>
              <a:cxn ang="0">
                <a:pos x="663" y="106"/>
              </a:cxn>
              <a:cxn ang="0">
                <a:pos x="652" y="86"/>
              </a:cxn>
              <a:cxn ang="0">
                <a:pos x="633" y="66"/>
              </a:cxn>
              <a:cxn ang="0">
                <a:pos x="605" y="49"/>
              </a:cxn>
              <a:cxn ang="0">
                <a:pos x="568" y="34"/>
              </a:cxn>
              <a:cxn ang="0">
                <a:pos x="523" y="21"/>
              </a:cxn>
              <a:cxn ang="0">
                <a:pos x="472" y="10"/>
              </a:cxn>
              <a:cxn ang="0">
                <a:pos x="419" y="3"/>
              </a:cxn>
              <a:cxn ang="0">
                <a:pos x="362" y="0"/>
              </a:cxn>
              <a:cxn ang="0">
                <a:pos x="304" y="0"/>
              </a:cxn>
              <a:cxn ang="0">
                <a:pos x="247" y="3"/>
              </a:cxn>
              <a:cxn ang="0">
                <a:pos x="192" y="10"/>
              </a:cxn>
              <a:cxn ang="0">
                <a:pos x="141" y="21"/>
              </a:cxn>
              <a:cxn ang="0">
                <a:pos x="98" y="34"/>
              </a:cxn>
              <a:cxn ang="0">
                <a:pos x="60" y="49"/>
              </a:cxn>
              <a:cxn ang="0">
                <a:pos x="31" y="66"/>
              </a:cxn>
              <a:cxn ang="0">
                <a:pos x="12" y="86"/>
              </a:cxn>
              <a:cxn ang="0">
                <a:pos x="1" y="106"/>
              </a:cxn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2"/>
              </a:cxn>
              <a:cxn ang="0">
                <a:pos x="98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7" y="228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8" y="198"/>
              </a:cxn>
              <a:cxn ang="0">
                <a:pos x="605" y="182"/>
              </a:cxn>
              <a:cxn ang="0">
                <a:pos x="633" y="165"/>
              </a:cxn>
              <a:cxn ang="0">
                <a:pos x="652" y="146"/>
              </a:cxn>
              <a:cxn ang="0">
                <a:pos x="663" y="126"/>
              </a:cxn>
            </a:cxnLst>
            <a:rect l="0" t="0" r="r" b="b"/>
            <a:pathLst>
              <a:path w="666" h="233">
                <a:moveTo>
                  <a:pt x="665" y="116"/>
                </a:moveTo>
                <a:lnTo>
                  <a:pt x="663" y="106"/>
                </a:lnTo>
                <a:lnTo>
                  <a:pt x="660" y="95"/>
                </a:lnTo>
                <a:lnTo>
                  <a:pt x="652" y="86"/>
                </a:lnTo>
                <a:lnTo>
                  <a:pt x="644" y="76"/>
                </a:lnTo>
                <a:lnTo>
                  <a:pt x="633" y="66"/>
                </a:lnTo>
                <a:lnTo>
                  <a:pt x="620" y="58"/>
                </a:lnTo>
                <a:lnTo>
                  <a:pt x="605" y="49"/>
                </a:lnTo>
                <a:lnTo>
                  <a:pt x="587" y="41"/>
                </a:lnTo>
                <a:lnTo>
                  <a:pt x="568" y="34"/>
                </a:lnTo>
                <a:lnTo>
                  <a:pt x="546" y="27"/>
                </a:lnTo>
                <a:lnTo>
                  <a:pt x="523" y="21"/>
                </a:lnTo>
                <a:lnTo>
                  <a:pt x="499" y="15"/>
                </a:lnTo>
                <a:lnTo>
                  <a:pt x="472" y="10"/>
                </a:lnTo>
                <a:lnTo>
                  <a:pt x="445" y="7"/>
                </a:lnTo>
                <a:lnTo>
                  <a:pt x="419" y="3"/>
                </a:lnTo>
                <a:lnTo>
                  <a:pt x="391" y="1"/>
                </a:lnTo>
                <a:lnTo>
                  <a:pt x="362" y="0"/>
                </a:lnTo>
                <a:lnTo>
                  <a:pt x="331" y="0"/>
                </a:lnTo>
                <a:lnTo>
                  <a:pt x="304" y="0"/>
                </a:lnTo>
                <a:lnTo>
                  <a:pt x="274" y="1"/>
                </a:lnTo>
                <a:lnTo>
                  <a:pt x="247" y="3"/>
                </a:lnTo>
                <a:lnTo>
                  <a:pt x="219" y="7"/>
                </a:lnTo>
                <a:lnTo>
                  <a:pt x="192" y="10"/>
                </a:lnTo>
                <a:lnTo>
                  <a:pt x="165" y="15"/>
                </a:lnTo>
                <a:lnTo>
                  <a:pt x="141" y="21"/>
                </a:lnTo>
                <a:lnTo>
                  <a:pt x="119" y="27"/>
                </a:lnTo>
                <a:lnTo>
                  <a:pt x="98" y="34"/>
                </a:lnTo>
                <a:lnTo>
                  <a:pt x="78" y="41"/>
                </a:lnTo>
                <a:lnTo>
                  <a:pt x="60" y="49"/>
                </a:lnTo>
                <a:lnTo>
                  <a:pt x="46" y="58"/>
                </a:lnTo>
                <a:lnTo>
                  <a:pt x="31" y="66"/>
                </a:lnTo>
                <a:lnTo>
                  <a:pt x="20" y="76"/>
                </a:lnTo>
                <a:lnTo>
                  <a:pt x="12" y="86"/>
                </a:lnTo>
                <a:lnTo>
                  <a:pt x="6" y="95"/>
                </a:lnTo>
                <a:lnTo>
                  <a:pt x="1" y="106"/>
                </a:lnTo>
                <a:lnTo>
                  <a:pt x="0" y="116"/>
                </a:lnTo>
                <a:lnTo>
                  <a:pt x="1" y="126"/>
                </a:lnTo>
                <a:lnTo>
                  <a:pt x="6" y="136"/>
                </a:lnTo>
                <a:lnTo>
                  <a:pt x="12" y="146"/>
                </a:lnTo>
                <a:lnTo>
                  <a:pt x="20" y="155"/>
                </a:lnTo>
                <a:lnTo>
                  <a:pt x="31" y="165"/>
                </a:lnTo>
                <a:lnTo>
                  <a:pt x="46" y="174"/>
                </a:lnTo>
                <a:lnTo>
                  <a:pt x="60" y="182"/>
                </a:lnTo>
                <a:lnTo>
                  <a:pt x="78" y="190"/>
                </a:lnTo>
                <a:lnTo>
                  <a:pt x="98" y="198"/>
                </a:lnTo>
                <a:lnTo>
                  <a:pt x="119" y="205"/>
                </a:lnTo>
                <a:lnTo>
                  <a:pt x="141" y="211"/>
                </a:lnTo>
                <a:lnTo>
                  <a:pt x="165" y="217"/>
                </a:lnTo>
                <a:lnTo>
                  <a:pt x="192" y="221"/>
                </a:lnTo>
                <a:lnTo>
                  <a:pt x="219" y="225"/>
                </a:lnTo>
                <a:lnTo>
                  <a:pt x="247" y="228"/>
                </a:lnTo>
                <a:lnTo>
                  <a:pt x="274" y="230"/>
                </a:lnTo>
                <a:lnTo>
                  <a:pt x="304" y="232"/>
                </a:lnTo>
                <a:lnTo>
                  <a:pt x="331" y="232"/>
                </a:lnTo>
                <a:lnTo>
                  <a:pt x="362" y="232"/>
                </a:lnTo>
                <a:lnTo>
                  <a:pt x="391" y="230"/>
                </a:lnTo>
                <a:lnTo>
                  <a:pt x="419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8" y="198"/>
                </a:lnTo>
                <a:lnTo>
                  <a:pt x="587" y="190"/>
                </a:lnTo>
                <a:lnTo>
                  <a:pt x="605" y="182"/>
                </a:lnTo>
                <a:lnTo>
                  <a:pt x="620" y="174"/>
                </a:lnTo>
                <a:lnTo>
                  <a:pt x="633" y="165"/>
                </a:lnTo>
                <a:lnTo>
                  <a:pt x="644" y="155"/>
                </a:lnTo>
                <a:lnTo>
                  <a:pt x="652" y="146"/>
                </a:lnTo>
                <a:lnTo>
                  <a:pt x="660" y="136"/>
                </a:lnTo>
                <a:lnTo>
                  <a:pt x="663" y="126"/>
                </a:lnTo>
                <a:lnTo>
                  <a:pt x="665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407288-E5B5-7ABE-9465-31A1D18CF07F}"/>
              </a:ext>
            </a:extLst>
          </p:cNvPr>
          <p:cNvSpPr>
            <a:spLocks/>
          </p:cNvSpPr>
          <p:nvPr/>
        </p:nvSpPr>
        <p:spPr bwMode="auto">
          <a:xfrm>
            <a:off x="5186365" y="5565775"/>
            <a:ext cx="1055688" cy="369888"/>
          </a:xfrm>
          <a:custGeom>
            <a:avLst/>
            <a:gdLst/>
            <a:ahLst/>
            <a:cxnLst>
              <a:cxn ang="0">
                <a:pos x="1" y="126"/>
              </a:cxn>
              <a:cxn ang="0">
                <a:pos x="12" y="146"/>
              </a:cxn>
              <a:cxn ang="0">
                <a:pos x="31" y="165"/>
              </a:cxn>
              <a:cxn ang="0">
                <a:pos x="60" y="183"/>
              </a:cxn>
              <a:cxn ang="0">
                <a:pos x="96" y="198"/>
              </a:cxn>
              <a:cxn ang="0">
                <a:pos x="141" y="211"/>
              </a:cxn>
              <a:cxn ang="0">
                <a:pos x="192" y="221"/>
              </a:cxn>
              <a:cxn ang="0">
                <a:pos x="245" y="228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8"/>
              </a:cxn>
              <a:cxn ang="0">
                <a:pos x="472" y="221"/>
              </a:cxn>
              <a:cxn ang="0">
                <a:pos x="523" y="211"/>
              </a:cxn>
              <a:cxn ang="0">
                <a:pos x="567" y="198"/>
              </a:cxn>
              <a:cxn ang="0">
                <a:pos x="604" y="183"/>
              </a:cxn>
              <a:cxn ang="0">
                <a:pos x="633" y="165"/>
              </a:cxn>
              <a:cxn ang="0">
                <a:pos x="653" y="146"/>
              </a:cxn>
              <a:cxn ang="0">
                <a:pos x="664" y="126"/>
              </a:cxn>
              <a:cxn ang="0">
                <a:pos x="664" y="106"/>
              </a:cxn>
              <a:cxn ang="0">
                <a:pos x="653" y="86"/>
              </a:cxn>
              <a:cxn ang="0">
                <a:pos x="633" y="67"/>
              </a:cxn>
              <a:cxn ang="0">
                <a:pos x="604" y="49"/>
              </a:cxn>
              <a:cxn ang="0">
                <a:pos x="567" y="34"/>
              </a:cxn>
              <a:cxn ang="0">
                <a:pos x="523" y="21"/>
              </a:cxn>
              <a:cxn ang="0">
                <a:pos x="472" y="11"/>
              </a:cxn>
              <a:cxn ang="0">
                <a:pos x="418" y="4"/>
              </a:cxn>
              <a:cxn ang="0">
                <a:pos x="361" y="0"/>
              </a:cxn>
              <a:cxn ang="0">
                <a:pos x="302" y="0"/>
              </a:cxn>
              <a:cxn ang="0">
                <a:pos x="245" y="4"/>
              </a:cxn>
              <a:cxn ang="0">
                <a:pos x="192" y="11"/>
              </a:cxn>
              <a:cxn ang="0">
                <a:pos x="141" y="21"/>
              </a:cxn>
              <a:cxn ang="0">
                <a:pos x="96" y="34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1" y="106"/>
              </a:cxn>
            </a:cxnLst>
            <a:rect l="0" t="0" r="r" b="b"/>
            <a:pathLst>
              <a:path w="665" h="233">
                <a:moveTo>
                  <a:pt x="0" y="116"/>
                </a:moveTo>
                <a:lnTo>
                  <a:pt x="1" y="126"/>
                </a:lnTo>
                <a:lnTo>
                  <a:pt x="4" y="136"/>
                </a:lnTo>
                <a:lnTo>
                  <a:pt x="12" y="146"/>
                </a:lnTo>
                <a:lnTo>
                  <a:pt x="20" y="156"/>
                </a:lnTo>
                <a:lnTo>
                  <a:pt x="31" y="165"/>
                </a:lnTo>
                <a:lnTo>
                  <a:pt x="44" y="174"/>
                </a:lnTo>
                <a:lnTo>
                  <a:pt x="60" y="183"/>
                </a:lnTo>
                <a:lnTo>
                  <a:pt x="77" y="191"/>
                </a:lnTo>
                <a:lnTo>
                  <a:pt x="96" y="198"/>
                </a:lnTo>
                <a:lnTo>
                  <a:pt x="118" y="205"/>
                </a:lnTo>
                <a:lnTo>
                  <a:pt x="141" y="211"/>
                </a:lnTo>
                <a:lnTo>
                  <a:pt x="167" y="217"/>
                </a:lnTo>
                <a:lnTo>
                  <a:pt x="192" y="221"/>
                </a:lnTo>
                <a:lnTo>
                  <a:pt x="219" y="225"/>
                </a:lnTo>
                <a:lnTo>
                  <a:pt x="245" y="228"/>
                </a:lnTo>
                <a:lnTo>
                  <a:pt x="275" y="231"/>
                </a:lnTo>
                <a:lnTo>
                  <a:pt x="302" y="232"/>
                </a:lnTo>
                <a:lnTo>
                  <a:pt x="333" y="232"/>
                </a:lnTo>
                <a:lnTo>
                  <a:pt x="361" y="232"/>
                </a:lnTo>
                <a:lnTo>
                  <a:pt x="390" y="231"/>
                </a:lnTo>
                <a:lnTo>
                  <a:pt x="418" y="228"/>
                </a:lnTo>
                <a:lnTo>
                  <a:pt x="445" y="225"/>
                </a:lnTo>
                <a:lnTo>
                  <a:pt x="472" y="221"/>
                </a:lnTo>
                <a:lnTo>
                  <a:pt x="499" y="217"/>
                </a:lnTo>
                <a:lnTo>
                  <a:pt x="523" y="211"/>
                </a:lnTo>
                <a:lnTo>
                  <a:pt x="546" y="205"/>
                </a:lnTo>
                <a:lnTo>
                  <a:pt x="567" y="198"/>
                </a:lnTo>
                <a:lnTo>
                  <a:pt x="587" y="191"/>
                </a:lnTo>
                <a:lnTo>
                  <a:pt x="604" y="183"/>
                </a:lnTo>
                <a:lnTo>
                  <a:pt x="620" y="174"/>
                </a:lnTo>
                <a:lnTo>
                  <a:pt x="633" y="165"/>
                </a:lnTo>
                <a:lnTo>
                  <a:pt x="644" y="156"/>
                </a:lnTo>
                <a:lnTo>
                  <a:pt x="653" y="146"/>
                </a:lnTo>
                <a:lnTo>
                  <a:pt x="659" y="136"/>
                </a:lnTo>
                <a:lnTo>
                  <a:pt x="664" y="126"/>
                </a:lnTo>
                <a:lnTo>
                  <a:pt x="664" y="116"/>
                </a:lnTo>
                <a:lnTo>
                  <a:pt x="664" y="106"/>
                </a:lnTo>
                <a:lnTo>
                  <a:pt x="659" y="96"/>
                </a:lnTo>
                <a:lnTo>
                  <a:pt x="653" y="86"/>
                </a:lnTo>
                <a:lnTo>
                  <a:pt x="644" y="76"/>
                </a:lnTo>
                <a:lnTo>
                  <a:pt x="633" y="67"/>
                </a:lnTo>
                <a:lnTo>
                  <a:pt x="619" y="58"/>
                </a:lnTo>
                <a:lnTo>
                  <a:pt x="604" y="49"/>
                </a:lnTo>
                <a:lnTo>
                  <a:pt x="587" y="41"/>
                </a:lnTo>
                <a:lnTo>
                  <a:pt x="567" y="34"/>
                </a:lnTo>
                <a:lnTo>
                  <a:pt x="546" y="27"/>
                </a:lnTo>
                <a:lnTo>
                  <a:pt x="523" y="21"/>
                </a:lnTo>
                <a:lnTo>
                  <a:pt x="498" y="15"/>
                </a:lnTo>
                <a:lnTo>
                  <a:pt x="472" y="11"/>
                </a:lnTo>
                <a:lnTo>
                  <a:pt x="445" y="7"/>
                </a:lnTo>
                <a:lnTo>
                  <a:pt x="418" y="4"/>
                </a:lnTo>
                <a:lnTo>
                  <a:pt x="390" y="2"/>
                </a:lnTo>
                <a:lnTo>
                  <a:pt x="361" y="0"/>
                </a:lnTo>
                <a:lnTo>
                  <a:pt x="332" y="0"/>
                </a:lnTo>
                <a:lnTo>
                  <a:pt x="302" y="0"/>
                </a:lnTo>
                <a:lnTo>
                  <a:pt x="275" y="2"/>
                </a:lnTo>
                <a:lnTo>
                  <a:pt x="245" y="4"/>
                </a:lnTo>
                <a:lnTo>
                  <a:pt x="219" y="7"/>
                </a:lnTo>
                <a:lnTo>
                  <a:pt x="192" y="11"/>
                </a:lnTo>
                <a:lnTo>
                  <a:pt x="166" y="15"/>
                </a:lnTo>
                <a:lnTo>
                  <a:pt x="141" y="21"/>
                </a:lnTo>
                <a:lnTo>
                  <a:pt x="118" y="27"/>
                </a:lnTo>
                <a:lnTo>
                  <a:pt x="96" y="34"/>
                </a:lnTo>
                <a:lnTo>
                  <a:pt x="77" y="42"/>
                </a:lnTo>
                <a:lnTo>
                  <a:pt x="60" y="50"/>
                </a:lnTo>
                <a:lnTo>
                  <a:pt x="44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4" y="96"/>
                </a:lnTo>
                <a:lnTo>
                  <a:pt x="1" y="106"/>
                </a:lnTo>
                <a:lnTo>
                  <a:pt x="0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886F9A-FC4E-A2ED-60DF-F96D6B934F4D}"/>
              </a:ext>
            </a:extLst>
          </p:cNvPr>
          <p:cNvSpPr>
            <a:spLocks/>
          </p:cNvSpPr>
          <p:nvPr/>
        </p:nvSpPr>
        <p:spPr bwMode="auto">
          <a:xfrm>
            <a:off x="5186365" y="2851150"/>
            <a:ext cx="1055688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2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3" y="212"/>
              </a:cxn>
              <a:cxn ang="0">
                <a:pos x="567" y="199"/>
              </a:cxn>
              <a:cxn ang="0">
                <a:pos x="604" y="183"/>
              </a:cxn>
              <a:cxn ang="0">
                <a:pos x="633" y="166"/>
              </a:cxn>
              <a:cxn ang="0">
                <a:pos x="653" y="147"/>
              </a:cxn>
              <a:cxn ang="0">
                <a:pos x="664" y="127"/>
              </a:cxn>
              <a:cxn ang="0">
                <a:pos x="664" y="106"/>
              </a:cxn>
              <a:cxn ang="0">
                <a:pos x="653" y="87"/>
              </a:cxn>
              <a:cxn ang="0">
                <a:pos x="633" y="68"/>
              </a:cxn>
              <a:cxn ang="0">
                <a:pos x="604" y="50"/>
              </a:cxn>
              <a:cxn ang="0">
                <a:pos x="567" y="34"/>
              </a:cxn>
              <a:cxn ang="0">
                <a:pos x="523" y="21"/>
              </a:cxn>
              <a:cxn ang="0">
                <a:pos x="472" y="12"/>
              </a:cxn>
              <a:cxn ang="0">
                <a:pos x="418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2" y="12"/>
              </a:cxn>
              <a:cxn ang="0">
                <a:pos x="141" y="22"/>
              </a:cxn>
              <a:cxn ang="0">
                <a:pos x="96" y="35"/>
              </a:cxn>
              <a:cxn ang="0">
                <a:pos x="60" y="50"/>
              </a:cxn>
              <a:cxn ang="0">
                <a:pos x="31" y="68"/>
              </a:cxn>
              <a:cxn ang="0">
                <a:pos x="12" y="87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2" y="147"/>
                </a:lnTo>
                <a:lnTo>
                  <a:pt x="20" y="157"/>
                </a:lnTo>
                <a:lnTo>
                  <a:pt x="31" y="166"/>
                </a:lnTo>
                <a:lnTo>
                  <a:pt x="44" y="175"/>
                </a:lnTo>
                <a:lnTo>
                  <a:pt x="60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5" y="229"/>
                </a:lnTo>
                <a:lnTo>
                  <a:pt x="275" y="231"/>
                </a:lnTo>
                <a:lnTo>
                  <a:pt x="302" y="232"/>
                </a:lnTo>
                <a:lnTo>
                  <a:pt x="333" y="233"/>
                </a:lnTo>
                <a:lnTo>
                  <a:pt x="361" y="232"/>
                </a:lnTo>
                <a:lnTo>
                  <a:pt x="390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9" y="217"/>
                </a:lnTo>
                <a:lnTo>
                  <a:pt x="523" y="212"/>
                </a:lnTo>
                <a:lnTo>
                  <a:pt x="546" y="206"/>
                </a:lnTo>
                <a:lnTo>
                  <a:pt x="567" y="199"/>
                </a:lnTo>
                <a:lnTo>
                  <a:pt x="587" y="191"/>
                </a:lnTo>
                <a:lnTo>
                  <a:pt x="604" y="183"/>
                </a:lnTo>
                <a:lnTo>
                  <a:pt x="620" y="175"/>
                </a:lnTo>
                <a:lnTo>
                  <a:pt x="633" y="166"/>
                </a:lnTo>
                <a:lnTo>
                  <a:pt x="644" y="157"/>
                </a:lnTo>
                <a:lnTo>
                  <a:pt x="653" y="147"/>
                </a:lnTo>
                <a:lnTo>
                  <a:pt x="659" y="137"/>
                </a:lnTo>
                <a:lnTo>
                  <a:pt x="664" y="127"/>
                </a:lnTo>
                <a:lnTo>
                  <a:pt x="664" y="117"/>
                </a:lnTo>
                <a:lnTo>
                  <a:pt x="664" y="106"/>
                </a:lnTo>
                <a:lnTo>
                  <a:pt x="659" y="97"/>
                </a:lnTo>
                <a:lnTo>
                  <a:pt x="653" y="87"/>
                </a:lnTo>
                <a:lnTo>
                  <a:pt x="644" y="77"/>
                </a:lnTo>
                <a:lnTo>
                  <a:pt x="633" y="68"/>
                </a:lnTo>
                <a:lnTo>
                  <a:pt x="619" y="59"/>
                </a:lnTo>
                <a:lnTo>
                  <a:pt x="604" y="50"/>
                </a:lnTo>
                <a:lnTo>
                  <a:pt x="587" y="42"/>
                </a:lnTo>
                <a:lnTo>
                  <a:pt x="567" y="34"/>
                </a:lnTo>
                <a:lnTo>
                  <a:pt x="546" y="28"/>
                </a:lnTo>
                <a:lnTo>
                  <a:pt x="523" y="21"/>
                </a:lnTo>
                <a:lnTo>
                  <a:pt x="498" y="16"/>
                </a:lnTo>
                <a:lnTo>
                  <a:pt x="472" y="12"/>
                </a:lnTo>
                <a:lnTo>
                  <a:pt x="445" y="7"/>
                </a:lnTo>
                <a:lnTo>
                  <a:pt x="418" y="5"/>
                </a:lnTo>
                <a:lnTo>
                  <a:pt x="390" y="3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5" y="3"/>
                </a:lnTo>
                <a:lnTo>
                  <a:pt x="245" y="5"/>
                </a:lnTo>
                <a:lnTo>
                  <a:pt x="219" y="8"/>
                </a:lnTo>
                <a:lnTo>
                  <a:pt x="192" y="12"/>
                </a:lnTo>
                <a:lnTo>
                  <a:pt x="166" y="16"/>
                </a:lnTo>
                <a:lnTo>
                  <a:pt x="141" y="22"/>
                </a:lnTo>
                <a:lnTo>
                  <a:pt x="118" y="28"/>
                </a:lnTo>
                <a:lnTo>
                  <a:pt x="96" y="35"/>
                </a:lnTo>
                <a:lnTo>
                  <a:pt x="77" y="42"/>
                </a:lnTo>
                <a:lnTo>
                  <a:pt x="60" y="50"/>
                </a:lnTo>
                <a:lnTo>
                  <a:pt x="44" y="59"/>
                </a:lnTo>
                <a:lnTo>
                  <a:pt x="31" y="68"/>
                </a:lnTo>
                <a:lnTo>
                  <a:pt x="20" y="77"/>
                </a:lnTo>
                <a:lnTo>
                  <a:pt x="12" y="87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094F032-3340-FDC6-1591-3CC8BB3E9AEB}"/>
              </a:ext>
            </a:extLst>
          </p:cNvPr>
          <p:cNvSpPr>
            <a:spLocks/>
          </p:cNvSpPr>
          <p:nvPr/>
        </p:nvSpPr>
        <p:spPr bwMode="auto">
          <a:xfrm>
            <a:off x="4067178" y="3328988"/>
            <a:ext cx="1055687" cy="371475"/>
          </a:xfrm>
          <a:custGeom>
            <a:avLst/>
            <a:gdLst/>
            <a:ahLst/>
            <a:cxnLst>
              <a:cxn ang="0">
                <a:pos x="1" y="127"/>
              </a:cxn>
              <a:cxn ang="0">
                <a:pos x="10" y="147"/>
              </a:cxn>
              <a:cxn ang="0">
                <a:pos x="31" y="166"/>
              </a:cxn>
              <a:cxn ang="0">
                <a:pos x="59" y="183"/>
              </a:cxn>
              <a:cxn ang="0">
                <a:pos x="96" y="199"/>
              </a:cxn>
              <a:cxn ang="0">
                <a:pos x="141" y="212"/>
              </a:cxn>
              <a:cxn ang="0">
                <a:pos x="191" y="222"/>
              </a:cxn>
              <a:cxn ang="0">
                <a:pos x="245" y="229"/>
              </a:cxn>
              <a:cxn ang="0">
                <a:pos x="302" y="232"/>
              </a:cxn>
              <a:cxn ang="0">
                <a:pos x="361" y="232"/>
              </a:cxn>
              <a:cxn ang="0">
                <a:pos x="418" y="229"/>
              </a:cxn>
              <a:cxn ang="0">
                <a:pos x="472" y="222"/>
              </a:cxn>
              <a:cxn ang="0">
                <a:pos x="522" y="212"/>
              </a:cxn>
              <a:cxn ang="0">
                <a:pos x="565" y="199"/>
              </a:cxn>
              <a:cxn ang="0">
                <a:pos x="603" y="183"/>
              </a:cxn>
              <a:cxn ang="0">
                <a:pos x="632" y="166"/>
              </a:cxn>
              <a:cxn ang="0">
                <a:pos x="653" y="147"/>
              </a:cxn>
              <a:cxn ang="0">
                <a:pos x="662" y="127"/>
              </a:cxn>
              <a:cxn ang="0">
                <a:pos x="662" y="106"/>
              </a:cxn>
              <a:cxn ang="0">
                <a:pos x="653" y="86"/>
              </a:cxn>
              <a:cxn ang="0">
                <a:pos x="632" y="68"/>
              </a:cxn>
              <a:cxn ang="0">
                <a:pos x="603" y="50"/>
              </a:cxn>
              <a:cxn ang="0">
                <a:pos x="565" y="34"/>
              </a:cxn>
              <a:cxn ang="0">
                <a:pos x="522" y="21"/>
              </a:cxn>
              <a:cxn ang="0">
                <a:pos x="472" y="11"/>
              </a:cxn>
              <a:cxn ang="0">
                <a:pos x="416" y="5"/>
              </a:cxn>
              <a:cxn ang="0">
                <a:pos x="361" y="1"/>
              </a:cxn>
              <a:cxn ang="0">
                <a:pos x="302" y="1"/>
              </a:cxn>
              <a:cxn ang="0">
                <a:pos x="245" y="5"/>
              </a:cxn>
              <a:cxn ang="0">
                <a:pos x="191" y="12"/>
              </a:cxn>
              <a:cxn ang="0">
                <a:pos x="141" y="21"/>
              </a:cxn>
              <a:cxn ang="0">
                <a:pos x="96" y="35"/>
              </a:cxn>
              <a:cxn ang="0">
                <a:pos x="59" y="50"/>
              </a:cxn>
              <a:cxn ang="0">
                <a:pos x="31" y="68"/>
              </a:cxn>
              <a:cxn ang="0">
                <a:pos x="10" y="86"/>
              </a:cxn>
              <a:cxn ang="0">
                <a:pos x="1" y="107"/>
              </a:cxn>
            </a:cxnLst>
            <a:rect l="0" t="0" r="r" b="b"/>
            <a:pathLst>
              <a:path w="665" h="234">
                <a:moveTo>
                  <a:pt x="0" y="117"/>
                </a:moveTo>
                <a:lnTo>
                  <a:pt x="1" y="127"/>
                </a:lnTo>
                <a:lnTo>
                  <a:pt x="4" y="137"/>
                </a:lnTo>
                <a:lnTo>
                  <a:pt x="10" y="147"/>
                </a:lnTo>
                <a:lnTo>
                  <a:pt x="19" y="156"/>
                </a:lnTo>
                <a:lnTo>
                  <a:pt x="31" y="166"/>
                </a:lnTo>
                <a:lnTo>
                  <a:pt x="43" y="175"/>
                </a:lnTo>
                <a:lnTo>
                  <a:pt x="59" y="183"/>
                </a:lnTo>
                <a:lnTo>
                  <a:pt x="77" y="191"/>
                </a:lnTo>
                <a:lnTo>
                  <a:pt x="96" y="199"/>
                </a:lnTo>
                <a:lnTo>
                  <a:pt x="118" y="206"/>
                </a:lnTo>
                <a:lnTo>
                  <a:pt x="141" y="212"/>
                </a:lnTo>
                <a:lnTo>
                  <a:pt x="166" y="217"/>
                </a:lnTo>
                <a:lnTo>
                  <a:pt x="191" y="222"/>
                </a:lnTo>
                <a:lnTo>
                  <a:pt x="218" y="226"/>
                </a:lnTo>
                <a:lnTo>
                  <a:pt x="245" y="229"/>
                </a:lnTo>
                <a:lnTo>
                  <a:pt x="273" y="231"/>
                </a:lnTo>
                <a:lnTo>
                  <a:pt x="302" y="232"/>
                </a:lnTo>
                <a:lnTo>
                  <a:pt x="332" y="233"/>
                </a:lnTo>
                <a:lnTo>
                  <a:pt x="361" y="232"/>
                </a:lnTo>
                <a:lnTo>
                  <a:pt x="388" y="231"/>
                </a:lnTo>
                <a:lnTo>
                  <a:pt x="418" y="229"/>
                </a:lnTo>
                <a:lnTo>
                  <a:pt x="445" y="226"/>
                </a:lnTo>
                <a:lnTo>
                  <a:pt x="472" y="222"/>
                </a:lnTo>
                <a:lnTo>
                  <a:pt x="498" y="217"/>
                </a:lnTo>
                <a:lnTo>
                  <a:pt x="522" y="212"/>
                </a:lnTo>
                <a:lnTo>
                  <a:pt x="545" y="205"/>
                </a:lnTo>
                <a:lnTo>
                  <a:pt x="565" y="199"/>
                </a:lnTo>
                <a:lnTo>
                  <a:pt x="586" y="191"/>
                </a:lnTo>
                <a:lnTo>
                  <a:pt x="603" y="183"/>
                </a:lnTo>
                <a:lnTo>
                  <a:pt x="619" y="175"/>
                </a:lnTo>
                <a:lnTo>
                  <a:pt x="632" y="166"/>
                </a:lnTo>
                <a:lnTo>
                  <a:pt x="643" y="156"/>
                </a:lnTo>
                <a:lnTo>
                  <a:pt x="653" y="147"/>
                </a:lnTo>
                <a:lnTo>
                  <a:pt x="659" y="137"/>
                </a:lnTo>
                <a:lnTo>
                  <a:pt x="662" y="127"/>
                </a:lnTo>
                <a:lnTo>
                  <a:pt x="664" y="117"/>
                </a:lnTo>
                <a:lnTo>
                  <a:pt x="662" y="106"/>
                </a:lnTo>
                <a:lnTo>
                  <a:pt x="659" y="96"/>
                </a:lnTo>
                <a:lnTo>
                  <a:pt x="653" y="86"/>
                </a:lnTo>
                <a:lnTo>
                  <a:pt x="643" y="77"/>
                </a:lnTo>
                <a:lnTo>
                  <a:pt x="632" y="68"/>
                </a:lnTo>
                <a:lnTo>
                  <a:pt x="619" y="58"/>
                </a:lnTo>
                <a:lnTo>
                  <a:pt x="603" y="50"/>
                </a:lnTo>
                <a:lnTo>
                  <a:pt x="586" y="42"/>
                </a:lnTo>
                <a:lnTo>
                  <a:pt x="565" y="34"/>
                </a:lnTo>
                <a:lnTo>
                  <a:pt x="545" y="28"/>
                </a:lnTo>
                <a:lnTo>
                  <a:pt x="522" y="21"/>
                </a:lnTo>
                <a:lnTo>
                  <a:pt x="498" y="16"/>
                </a:lnTo>
                <a:lnTo>
                  <a:pt x="472" y="11"/>
                </a:lnTo>
                <a:lnTo>
                  <a:pt x="445" y="7"/>
                </a:lnTo>
                <a:lnTo>
                  <a:pt x="416" y="5"/>
                </a:lnTo>
                <a:lnTo>
                  <a:pt x="388" y="2"/>
                </a:lnTo>
                <a:lnTo>
                  <a:pt x="361" y="1"/>
                </a:lnTo>
                <a:lnTo>
                  <a:pt x="332" y="0"/>
                </a:lnTo>
                <a:lnTo>
                  <a:pt x="302" y="1"/>
                </a:lnTo>
                <a:lnTo>
                  <a:pt x="273" y="2"/>
                </a:lnTo>
                <a:lnTo>
                  <a:pt x="245" y="5"/>
                </a:lnTo>
                <a:lnTo>
                  <a:pt x="218" y="7"/>
                </a:lnTo>
                <a:lnTo>
                  <a:pt x="191" y="12"/>
                </a:lnTo>
                <a:lnTo>
                  <a:pt x="166" y="16"/>
                </a:lnTo>
                <a:lnTo>
                  <a:pt x="141" y="21"/>
                </a:lnTo>
                <a:lnTo>
                  <a:pt x="117" y="28"/>
                </a:lnTo>
                <a:lnTo>
                  <a:pt x="96" y="35"/>
                </a:lnTo>
                <a:lnTo>
                  <a:pt x="77" y="42"/>
                </a:lnTo>
                <a:lnTo>
                  <a:pt x="59" y="50"/>
                </a:lnTo>
                <a:lnTo>
                  <a:pt x="43" y="58"/>
                </a:lnTo>
                <a:lnTo>
                  <a:pt x="31" y="68"/>
                </a:lnTo>
                <a:lnTo>
                  <a:pt x="19" y="77"/>
                </a:lnTo>
                <a:lnTo>
                  <a:pt x="10" y="86"/>
                </a:lnTo>
                <a:lnTo>
                  <a:pt x="4" y="97"/>
                </a:lnTo>
                <a:lnTo>
                  <a:pt x="1" y="107"/>
                </a:lnTo>
                <a:lnTo>
                  <a:pt x="0" y="11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3C1264-49DF-C418-9A76-018730FA77BA}"/>
              </a:ext>
            </a:extLst>
          </p:cNvPr>
          <p:cNvSpPr>
            <a:spLocks/>
          </p:cNvSpPr>
          <p:nvPr/>
        </p:nvSpPr>
        <p:spPr bwMode="auto">
          <a:xfrm>
            <a:off x="5110165" y="3765550"/>
            <a:ext cx="1176338" cy="609600"/>
          </a:xfrm>
          <a:custGeom>
            <a:avLst/>
            <a:gdLst/>
            <a:ahLst/>
            <a:cxnLst>
              <a:cxn ang="0">
                <a:pos x="0" y="191"/>
              </a:cxn>
              <a:cxn ang="0">
                <a:pos x="365" y="0"/>
              </a:cxn>
              <a:cxn ang="0">
                <a:pos x="740" y="198"/>
              </a:cxn>
              <a:cxn ang="0">
                <a:pos x="365" y="383"/>
              </a:cxn>
              <a:cxn ang="0">
                <a:pos x="0" y="191"/>
              </a:cxn>
            </a:cxnLst>
            <a:rect l="0" t="0" r="r" b="b"/>
            <a:pathLst>
              <a:path w="741" h="384">
                <a:moveTo>
                  <a:pt x="0" y="191"/>
                </a:moveTo>
                <a:lnTo>
                  <a:pt x="365" y="0"/>
                </a:lnTo>
                <a:lnTo>
                  <a:pt x="740" y="198"/>
                </a:lnTo>
                <a:lnTo>
                  <a:pt x="365" y="383"/>
                </a:lnTo>
                <a:lnTo>
                  <a:pt x="0" y="191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E737EE7-D956-8FD2-8E8C-C1FA857C0FBC}"/>
              </a:ext>
            </a:extLst>
          </p:cNvPr>
          <p:cNvSpPr>
            <a:spLocks/>
          </p:cNvSpPr>
          <p:nvPr/>
        </p:nvSpPr>
        <p:spPr bwMode="auto">
          <a:xfrm>
            <a:off x="3076578" y="3927475"/>
            <a:ext cx="1249362" cy="331788"/>
          </a:xfrm>
          <a:custGeom>
            <a:avLst/>
            <a:gdLst/>
            <a:ahLst/>
            <a:cxnLst>
              <a:cxn ang="0">
                <a:pos x="786" y="208"/>
              </a:cxn>
              <a:cxn ang="0">
                <a:pos x="786" y="0"/>
              </a:cxn>
              <a:cxn ang="0">
                <a:pos x="0" y="0"/>
              </a:cxn>
              <a:cxn ang="0">
                <a:pos x="0" y="208"/>
              </a:cxn>
              <a:cxn ang="0">
                <a:pos x="786" y="208"/>
              </a:cxn>
            </a:cxnLst>
            <a:rect l="0" t="0" r="r" b="b"/>
            <a:pathLst>
              <a:path w="787" h="209">
                <a:moveTo>
                  <a:pt x="786" y="208"/>
                </a:moveTo>
                <a:lnTo>
                  <a:pt x="786" y="0"/>
                </a:lnTo>
                <a:lnTo>
                  <a:pt x="0" y="0"/>
                </a:lnTo>
                <a:lnTo>
                  <a:pt x="0" y="208"/>
                </a:lnTo>
                <a:lnTo>
                  <a:pt x="786" y="208"/>
                </a:lnTo>
              </a:path>
            </a:pathLst>
          </a:custGeom>
          <a:noFill/>
          <a:ln w="1905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9A835FE-618C-A33B-01CC-1637B937AE80}"/>
              </a:ext>
            </a:extLst>
          </p:cNvPr>
          <p:cNvSpPr>
            <a:spLocks/>
          </p:cNvSpPr>
          <p:nvPr/>
        </p:nvSpPr>
        <p:spPr bwMode="auto">
          <a:xfrm>
            <a:off x="7294565" y="3068638"/>
            <a:ext cx="1058863" cy="371475"/>
          </a:xfrm>
          <a:custGeom>
            <a:avLst/>
            <a:gdLst/>
            <a:ahLst/>
            <a:cxnLst>
              <a:cxn ang="0">
                <a:pos x="664" y="107"/>
              </a:cxn>
              <a:cxn ang="0">
                <a:pos x="655" y="86"/>
              </a:cxn>
              <a:cxn ang="0">
                <a:pos x="634" y="67"/>
              </a:cxn>
              <a:cxn ang="0">
                <a:pos x="606" y="50"/>
              </a:cxn>
              <a:cxn ang="0">
                <a:pos x="568" y="35"/>
              </a:cxn>
              <a:cxn ang="0">
                <a:pos x="524" y="21"/>
              </a:cxn>
              <a:cxn ang="0">
                <a:pos x="474" y="11"/>
              </a:cxn>
              <a:cxn ang="0">
                <a:pos x="419" y="4"/>
              </a:cxn>
              <a:cxn ang="0">
                <a:pos x="362" y="1"/>
              </a:cxn>
              <a:cxn ang="0">
                <a:pos x="304" y="1"/>
              </a:cxn>
              <a:cxn ang="0">
                <a:pos x="247" y="4"/>
              </a:cxn>
              <a:cxn ang="0">
                <a:pos x="192" y="11"/>
              </a:cxn>
              <a:cxn ang="0">
                <a:pos x="143" y="21"/>
              </a:cxn>
              <a:cxn ang="0">
                <a:pos x="98" y="35"/>
              </a:cxn>
              <a:cxn ang="0">
                <a:pos x="60" y="50"/>
              </a:cxn>
              <a:cxn ang="0">
                <a:pos x="31" y="67"/>
              </a:cxn>
              <a:cxn ang="0">
                <a:pos x="12" y="86"/>
              </a:cxn>
              <a:cxn ang="0">
                <a:pos x="2" y="107"/>
              </a:cxn>
              <a:cxn ang="0">
                <a:pos x="2" y="127"/>
              </a:cxn>
              <a:cxn ang="0">
                <a:pos x="12" y="147"/>
              </a:cxn>
              <a:cxn ang="0">
                <a:pos x="31" y="166"/>
              </a:cxn>
              <a:cxn ang="0">
                <a:pos x="60" y="183"/>
              </a:cxn>
              <a:cxn ang="0">
                <a:pos x="98" y="199"/>
              </a:cxn>
              <a:cxn ang="0">
                <a:pos x="143" y="212"/>
              </a:cxn>
              <a:cxn ang="0">
                <a:pos x="192" y="222"/>
              </a:cxn>
              <a:cxn ang="0">
                <a:pos x="247" y="229"/>
              </a:cxn>
              <a:cxn ang="0">
                <a:pos x="304" y="232"/>
              </a:cxn>
              <a:cxn ang="0">
                <a:pos x="362" y="232"/>
              </a:cxn>
              <a:cxn ang="0">
                <a:pos x="419" y="229"/>
              </a:cxn>
              <a:cxn ang="0">
                <a:pos x="474" y="222"/>
              </a:cxn>
              <a:cxn ang="0">
                <a:pos x="524" y="212"/>
              </a:cxn>
              <a:cxn ang="0">
                <a:pos x="568" y="199"/>
              </a:cxn>
              <a:cxn ang="0">
                <a:pos x="606" y="183"/>
              </a:cxn>
              <a:cxn ang="0">
                <a:pos x="634" y="166"/>
              </a:cxn>
              <a:cxn ang="0">
                <a:pos x="655" y="147"/>
              </a:cxn>
              <a:cxn ang="0">
                <a:pos x="664" y="127"/>
              </a:cxn>
            </a:cxnLst>
            <a:rect l="0" t="0" r="r" b="b"/>
            <a:pathLst>
              <a:path w="667" h="234">
                <a:moveTo>
                  <a:pt x="666" y="116"/>
                </a:moveTo>
                <a:lnTo>
                  <a:pt x="664" y="107"/>
                </a:lnTo>
                <a:lnTo>
                  <a:pt x="661" y="96"/>
                </a:lnTo>
                <a:lnTo>
                  <a:pt x="655" y="86"/>
                </a:lnTo>
                <a:lnTo>
                  <a:pt x="646" y="77"/>
                </a:lnTo>
                <a:lnTo>
                  <a:pt x="634" y="67"/>
                </a:lnTo>
                <a:lnTo>
                  <a:pt x="621" y="58"/>
                </a:lnTo>
                <a:lnTo>
                  <a:pt x="606" y="50"/>
                </a:lnTo>
                <a:lnTo>
                  <a:pt x="588" y="42"/>
                </a:lnTo>
                <a:lnTo>
                  <a:pt x="568" y="35"/>
                </a:lnTo>
                <a:lnTo>
                  <a:pt x="547" y="28"/>
                </a:lnTo>
                <a:lnTo>
                  <a:pt x="524" y="21"/>
                </a:lnTo>
                <a:lnTo>
                  <a:pt x="499" y="16"/>
                </a:lnTo>
                <a:lnTo>
                  <a:pt x="474" y="11"/>
                </a:lnTo>
                <a:lnTo>
                  <a:pt x="447" y="7"/>
                </a:lnTo>
                <a:lnTo>
                  <a:pt x="419" y="4"/>
                </a:lnTo>
                <a:lnTo>
                  <a:pt x="391" y="2"/>
                </a:lnTo>
                <a:lnTo>
                  <a:pt x="362" y="1"/>
                </a:lnTo>
                <a:lnTo>
                  <a:pt x="333" y="0"/>
                </a:lnTo>
                <a:lnTo>
                  <a:pt x="304" y="1"/>
                </a:lnTo>
                <a:lnTo>
                  <a:pt x="275" y="2"/>
                </a:lnTo>
                <a:lnTo>
                  <a:pt x="247" y="4"/>
                </a:lnTo>
                <a:lnTo>
                  <a:pt x="219" y="7"/>
                </a:lnTo>
                <a:lnTo>
                  <a:pt x="192" y="11"/>
                </a:lnTo>
                <a:lnTo>
                  <a:pt x="167" y="16"/>
                </a:lnTo>
                <a:lnTo>
                  <a:pt x="143" y="21"/>
                </a:lnTo>
                <a:lnTo>
                  <a:pt x="120" y="28"/>
                </a:lnTo>
                <a:lnTo>
                  <a:pt x="98" y="35"/>
                </a:lnTo>
                <a:lnTo>
                  <a:pt x="78" y="42"/>
                </a:lnTo>
                <a:lnTo>
                  <a:pt x="60" y="50"/>
                </a:lnTo>
                <a:lnTo>
                  <a:pt x="46" y="58"/>
                </a:lnTo>
                <a:lnTo>
                  <a:pt x="31" y="67"/>
                </a:lnTo>
                <a:lnTo>
                  <a:pt x="20" y="77"/>
                </a:lnTo>
                <a:lnTo>
                  <a:pt x="12" y="86"/>
                </a:lnTo>
                <a:lnTo>
                  <a:pt x="6" y="96"/>
                </a:lnTo>
                <a:lnTo>
                  <a:pt x="2" y="107"/>
                </a:lnTo>
                <a:lnTo>
                  <a:pt x="0" y="116"/>
                </a:lnTo>
                <a:lnTo>
                  <a:pt x="2" y="127"/>
                </a:lnTo>
                <a:lnTo>
                  <a:pt x="6" y="137"/>
                </a:lnTo>
                <a:lnTo>
                  <a:pt x="12" y="147"/>
                </a:lnTo>
                <a:lnTo>
                  <a:pt x="20" y="156"/>
                </a:lnTo>
                <a:lnTo>
                  <a:pt x="31" y="166"/>
                </a:lnTo>
                <a:lnTo>
                  <a:pt x="46" y="175"/>
                </a:lnTo>
                <a:lnTo>
                  <a:pt x="60" y="183"/>
                </a:lnTo>
                <a:lnTo>
                  <a:pt x="78" y="191"/>
                </a:lnTo>
                <a:lnTo>
                  <a:pt x="98" y="199"/>
                </a:lnTo>
                <a:lnTo>
                  <a:pt x="120" y="206"/>
                </a:lnTo>
                <a:lnTo>
                  <a:pt x="143" y="212"/>
                </a:lnTo>
                <a:lnTo>
                  <a:pt x="167" y="217"/>
                </a:lnTo>
                <a:lnTo>
                  <a:pt x="192" y="222"/>
                </a:lnTo>
                <a:lnTo>
                  <a:pt x="219" y="226"/>
                </a:lnTo>
                <a:lnTo>
                  <a:pt x="247" y="229"/>
                </a:lnTo>
                <a:lnTo>
                  <a:pt x="275" y="231"/>
                </a:lnTo>
                <a:lnTo>
                  <a:pt x="304" y="232"/>
                </a:lnTo>
                <a:lnTo>
                  <a:pt x="333" y="233"/>
                </a:lnTo>
                <a:lnTo>
                  <a:pt x="362" y="232"/>
                </a:lnTo>
                <a:lnTo>
                  <a:pt x="391" y="231"/>
                </a:lnTo>
                <a:lnTo>
                  <a:pt x="419" y="229"/>
                </a:lnTo>
                <a:lnTo>
                  <a:pt x="447" y="226"/>
                </a:lnTo>
                <a:lnTo>
                  <a:pt x="474" y="222"/>
                </a:lnTo>
                <a:lnTo>
                  <a:pt x="499" y="217"/>
                </a:lnTo>
                <a:lnTo>
                  <a:pt x="524" y="212"/>
                </a:lnTo>
                <a:lnTo>
                  <a:pt x="547" y="206"/>
                </a:lnTo>
                <a:lnTo>
                  <a:pt x="568" y="199"/>
                </a:lnTo>
                <a:lnTo>
                  <a:pt x="588" y="191"/>
                </a:lnTo>
                <a:lnTo>
                  <a:pt x="606" y="183"/>
                </a:lnTo>
                <a:lnTo>
                  <a:pt x="621" y="175"/>
                </a:lnTo>
                <a:lnTo>
                  <a:pt x="634" y="166"/>
                </a:lnTo>
                <a:lnTo>
                  <a:pt x="646" y="156"/>
                </a:lnTo>
                <a:lnTo>
                  <a:pt x="655" y="147"/>
                </a:lnTo>
                <a:lnTo>
                  <a:pt x="661" y="137"/>
                </a:lnTo>
                <a:lnTo>
                  <a:pt x="664" y="127"/>
                </a:lnTo>
                <a:lnTo>
                  <a:pt x="666" y="116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6785F-1FE3-2DEB-2640-0E5CFA0B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5" y="3324225"/>
            <a:ext cx="430213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lot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7613BB1-41E7-483D-AD0A-0ED032934DE3}"/>
              </a:ext>
            </a:extLst>
          </p:cNvPr>
          <p:cNvSpPr>
            <a:spLocks/>
          </p:cNvSpPr>
          <p:nvPr/>
        </p:nvSpPr>
        <p:spPr bwMode="auto">
          <a:xfrm>
            <a:off x="7294565" y="3937000"/>
            <a:ext cx="1474788" cy="361950"/>
          </a:xfrm>
          <a:custGeom>
            <a:avLst/>
            <a:gdLst/>
            <a:ahLst/>
            <a:cxnLst>
              <a:cxn ang="0">
                <a:pos x="928" y="227"/>
              </a:cxn>
              <a:cxn ang="0">
                <a:pos x="928" y="0"/>
              </a:cxn>
              <a:cxn ang="0">
                <a:pos x="0" y="0"/>
              </a:cxn>
              <a:cxn ang="0">
                <a:pos x="0" y="227"/>
              </a:cxn>
              <a:cxn ang="0">
                <a:pos x="928" y="227"/>
              </a:cxn>
            </a:cxnLst>
            <a:rect l="0" t="0" r="r" b="b"/>
            <a:pathLst>
              <a:path w="929" h="228">
                <a:moveTo>
                  <a:pt x="928" y="227"/>
                </a:moveTo>
                <a:lnTo>
                  <a:pt x="928" y="0"/>
                </a:lnTo>
                <a:lnTo>
                  <a:pt x="0" y="0"/>
                </a:lnTo>
                <a:lnTo>
                  <a:pt x="0" y="227"/>
                </a:lnTo>
                <a:lnTo>
                  <a:pt x="928" y="227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A008BD-3173-0A7E-0E62-ED5C081BB31A}"/>
              </a:ext>
            </a:extLst>
          </p:cNvPr>
          <p:cNvSpPr>
            <a:spLocks/>
          </p:cNvSpPr>
          <p:nvPr/>
        </p:nvSpPr>
        <p:spPr bwMode="auto">
          <a:xfrm>
            <a:off x="5133978" y="4598988"/>
            <a:ext cx="1404937" cy="6096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6" y="0"/>
              </a:cxn>
              <a:cxn ang="0">
                <a:pos x="884" y="198"/>
              </a:cxn>
              <a:cxn ang="0">
                <a:pos x="436" y="383"/>
              </a:cxn>
              <a:cxn ang="0">
                <a:pos x="0" y="192"/>
              </a:cxn>
            </a:cxnLst>
            <a:rect l="0" t="0" r="r" b="b"/>
            <a:pathLst>
              <a:path w="885" h="384">
                <a:moveTo>
                  <a:pt x="0" y="192"/>
                </a:moveTo>
                <a:lnTo>
                  <a:pt x="436" y="0"/>
                </a:lnTo>
                <a:lnTo>
                  <a:pt x="884" y="198"/>
                </a:lnTo>
                <a:lnTo>
                  <a:pt x="436" y="383"/>
                </a:lnTo>
                <a:lnTo>
                  <a:pt x="0" y="192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67EBC-146D-2885-8007-7E2296420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4A114-D259-637E-B067-932E918C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909954-C3EE-AC5E-4C7A-83B435E0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42AD6-C959-2A10-D61F-1E8C4966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4F17C-C01A-7FAD-C899-BC361A64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40" y="3030538"/>
            <a:ext cx="7112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A5F35-6404-6C86-FF7B-778F116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33" y="3074988"/>
            <a:ext cx="8350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dirty="0" err="1">
                <a:solidFill>
                  <a:srgbClr val="000000"/>
                </a:solidFill>
                <a:latin typeface="Arial" pitchFamily="34" charset="0"/>
              </a:rPr>
              <a:t>dname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98AB-1817-50C6-C275-3147780C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5" y="3322638"/>
            <a:ext cx="85725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budget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455EF8-FAB7-3145-E7E1-CB547C84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8" y="3322638"/>
            <a:ext cx="4857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did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EE1A1-ADFE-4F23-BFEC-4B7D49AB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8" y="2844800"/>
            <a:ext cx="70008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C75FB-8B5E-3587-A6B4-AFD7B355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8" y="3937000"/>
            <a:ext cx="1049337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Manages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4719-B236-E72B-94D4-AEDB492D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5" y="5557838"/>
            <a:ext cx="700088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since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580FA7-7EE1-F99C-AFD3-8A5152AA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3" y="3919538"/>
            <a:ext cx="1422400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A4F09-FCEA-49BB-06E8-4D1F0CEF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8" y="3921125"/>
            <a:ext cx="1252537" cy="333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Employees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A1115-C0D1-002E-1780-4D5A86C8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3" y="3313113"/>
            <a:ext cx="53022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 u="sng">
                <a:solidFill>
                  <a:srgbClr val="000000"/>
                </a:solidFill>
                <a:latin typeface="Arial" pitchFamily="34" charset="0"/>
              </a:rPr>
              <a:t>ssn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89211A-DF29-1A72-B553-05266FA34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0" y="4722813"/>
            <a:ext cx="1095375" cy="333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1">
                <a:solidFill>
                  <a:srgbClr val="000000"/>
                </a:solidFill>
                <a:latin typeface="Arial" pitchFamily="34" charset="0"/>
              </a:rPr>
              <a:t>Works_In</a:t>
            </a: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5546FC3-76DA-F3E5-6FA8-4BE3A8556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5" y="3722688"/>
            <a:ext cx="646113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47AB4664-B446-D894-2CFC-E2C9D12CB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90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3CA7697E-221D-A0A6-074C-043FA14FF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6840" y="3722688"/>
            <a:ext cx="668338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F6044ACC-E815-C8A0-4DEF-7C67941660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1828" y="3182938"/>
            <a:ext cx="0" cy="5953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79D842D0-16BC-7142-072B-68368844F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8" y="3722688"/>
            <a:ext cx="838200" cy="20796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6B463184-D318-F184-B3E2-980651C83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378" y="3441700"/>
            <a:ext cx="0" cy="488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591EAF0C-D248-71E0-2452-9E84257F1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1990" y="3722688"/>
            <a:ext cx="547688" cy="227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73F22E4F-FB66-A4B0-55A7-83AB9D6E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5478" y="5205413"/>
            <a:ext cx="133350" cy="368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4" name="Line 44">
            <a:extLst>
              <a:ext uri="{FF2B5EF4-FFF2-40B4-BE49-F238E27FC236}">
                <a16:creationId xmlns:a16="http://schemas.microsoft.com/office/drawing/2014/main" id="{0DCE6561-9A19-3DDD-6F45-50F1162C4D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3" y="4097338"/>
            <a:ext cx="7667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6" name="Line 50">
            <a:extLst>
              <a:ext uri="{FF2B5EF4-FFF2-40B4-BE49-F238E27FC236}">
                <a16:creationId xmlns:a16="http://schemas.microsoft.com/office/drawing/2014/main" id="{B6EB75E5-D634-843A-FC32-048CC80A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1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7" name="Line 51">
            <a:extLst>
              <a:ext uri="{FF2B5EF4-FFF2-40B4-BE49-F238E27FC236}">
                <a16:creationId xmlns:a16="http://schemas.microsoft.com/office/drawing/2014/main" id="{877C2206-BD90-E1DA-5434-D1FDFF6D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5" y="429895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D75D2704-AFF1-4407-5482-CD2D25B1B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097338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672E-E169-1059-37C7-66C7B0A13F67}"/>
              </a:ext>
            </a:extLst>
          </p:cNvPr>
          <p:cNvSpPr txBox="1"/>
          <p:nvPr/>
        </p:nvSpPr>
        <p:spPr>
          <a:xfrm>
            <a:off x="6949307" y="3797299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75E0-20B0-7A38-39B0-16DF64E89A9F}"/>
              </a:ext>
            </a:extLst>
          </p:cNvPr>
          <p:cNvSpPr txBox="1"/>
          <p:nvPr/>
        </p:nvSpPr>
        <p:spPr>
          <a:xfrm>
            <a:off x="4428965" y="3777456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540F0-A92C-4A3F-D907-362C6544AE5F}"/>
              </a:ext>
            </a:extLst>
          </p:cNvPr>
          <p:cNvSpPr txBox="1"/>
          <p:nvPr/>
        </p:nvSpPr>
        <p:spPr>
          <a:xfrm>
            <a:off x="6926266" y="4140925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0E5968-56F3-DDED-0C66-C371C86FC817}"/>
              </a:ext>
            </a:extLst>
          </p:cNvPr>
          <p:cNvSpPr txBox="1"/>
          <p:nvPr/>
        </p:nvSpPr>
        <p:spPr>
          <a:xfrm>
            <a:off x="4438806" y="4128697"/>
            <a:ext cx="40100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173F59B4-A1CD-2DAA-24DD-9A58D994C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3" y="4137361"/>
            <a:ext cx="10080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B14835DB-4FF2-A261-2FB2-48C7D6C9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0620" y="4330813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688FDA-1AE3-BF6E-B0C0-E678503E436C}"/>
              </a:ext>
            </a:extLst>
          </p:cNvPr>
          <p:cNvSpPr txBox="1"/>
          <p:nvPr/>
        </p:nvSpPr>
        <p:spPr>
          <a:xfrm>
            <a:off x="128643" y="4988467"/>
            <a:ext cx="441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b="1" dirty="0"/>
              <a:t>An employee must work in one department.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83EF95-8CFC-FF68-6290-E2CC672F7C2C}"/>
              </a:ext>
            </a:extLst>
          </p:cNvPr>
          <p:cNvSpPr txBox="1"/>
          <p:nvPr/>
        </p:nvSpPr>
        <p:spPr>
          <a:xfrm>
            <a:off x="6786565" y="4912922"/>
            <a:ext cx="4647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A department can have many Emps. working in </a:t>
            </a:r>
          </a:p>
          <a:p>
            <a:r>
              <a:rPr lang="en-GB" dirty="0"/>
              <a:t>the department.</a:t>
            </a:r>
          </a:p>
        </p:txBody>
      </p:sp>
    </p:spTree>
    <p:extLst>
      <p:ext uri="{BB962C8B-B14F-4D97-AF65-F5344CB8AC3E}">
        <p14:creationId xmlns:p14="http://schemas.microsoft.com/office/powerpoint/2010/main" val="18423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223-scc210-week1 (2).pptx" id="{55942061-33DD-42E2-9BAB-F73AF8FF6393}" vid="{FB6A022B-74DF-401A-A15D-95435BCDDA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18fc51-a862-484b-b21e-6f61e10cf96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3369532941F3409E5738B17359484A" ma:contentTypeVersion="8" ma:contentTypeDescription="Create a new document." ma:contentTypeScope="" ma:versionID="b26a849366da294233d136793232b4ae">
  <xsd:schema xmlns:xsd="http://www.w3.org/2001/XMLSchema" xmlns:xs="http://www.w3.org/2001/XMLSchema" xmlns:p="http://schemas.microsoft.com/office/2006/metadata/properties" xmlns:ns3="3e18fc51-a862-484b-b21e-6f61e10cf96f" xmlns:ns4="6dfd187e-8570-4591-bf28-7fb3f3b8c111" targetNamespace="http://schemas.microsoft.com/office/2006/metadata/properties" ma:root="true" ma:fieldsID="6483de5a87605350170501352ae295ed" ns3:_="" ns4:_="">
    <xsd:import namespace="3e18fc51-a862-484b-b21e-6f61e10cf96f"/>
    <xsd:import namespace="6dfd187e-8570-4591-bf28-7fb3f3b8c1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8fc51-a862-484b-b21e-6f61e10cf9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d187e-8570-4591-bf28-7fb3f3b8c1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0A5DD-E3EF-48F9-B2D7-B4E5F080DD27}">
  <ds:schemaRefs>
    <ds:schemaRef ds:uri="6dfd187e-8570-4591-bf28-7fb3f3b8c111"/>
    <ds:schemaRef ds:uri="3e18fc51-a862-484b-b21e-6f61e10cf96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131A07-B9F4-41F1-B147-3444C79168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D14134-5E3D-4740-A651-0F71D308BB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18fc51-a862-484b-b21e-6f61e10cf96f"/>
    <ds:schemaRef ds:uri="6dfd187e-8570-4591-bf28-7fb3f3b8c1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Lancaster</Template>
  <TotalTime>93</TotalTime>
  <Words>5700</Words>
  <Application>Microsoft Office PowerPoint</Application>
  <PresentationFormat>Widescreen</PresentationFormat>
  <Paragraphs>1679</Paragraphs>
  <Slides>113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Agency FB</vt:lpstr>
      <vt:lpstr>Arial</vt:lpstr>
      <vt:lpstr>Calibri</vt:lpstr>
      <vt:lpstr>Calibri Light</vt:lpstr>
      <vt:lpstr>Wingdings</vt:lpstr>
      <vt:lpstr>Office Theme</vt:lpstr>
      <vt:lpstr>SCC.201 Databases</vt:lpstr>
      <vt:lpstr>What will you learn today?</vt:lpstr>
      <vt:lpstr>Learning outcomes</vt:lpstr>
      <vt:lpstr>What is a Data, Database, Database Management System (DBMS)? </vt:lpstr>
      <vt:lpstr>What is a Data, Database, Database Management System (DBMS)? </vt:lpstr>
      <vt:lpstr>Source of Data </vt:lpstr>
      <vt:lpstr>A source of data: Games</vt:lpstr>
      <vt:lpstr>The aim of having data?</vt:lpstr>
      <vt:lpstr>What we had and why did we invent DBMS?</vt:lpstr>
      <vt:lpstr>What is a Data, Database, Database Management System (DBMS)? </vt:lpstr>
      <vt:lpstr>What is a Data, Database, Database Management System (DBMS)? </vt:lpstr>
      <vt:lpstr>What is a Data, Database, Database Management System (DBMS)? </vt:lpstr>
      <vt:lpstr>Relation between DBMS, Database and the Logical Model.</vt:lpstr>
      <vt:lpstr>Databases in real life.. EVE Online</vt:lpstr>
      <vt:lpstr>Databases in real life. Counter Strike. https://www.csgodatabase.com/about/ </vt:lpstr>
      <vt:lpstr>Representing the logic of the database</vt:lpstr>
      <vt:lpstr>Example </vt:lpstr>
      <vt:lpstr>The logical model: Entity relationship model (Chens Representation).</vt:lpstr>
      <vt:lpstr>Key concepts before proceeding.</vt:lpstr>
      <vt:lpstr>Key people before proceeding.</vt:lpstr>
      <vt:lpstr>Key concepts of ER diagrams: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Attribute and Primary Key Attribute </vt:lpstr>
      <vt:lpstr>Previously 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Key concepts of ER: Entity</vt:lpstr>
      <vt:lpstr>Check yourself!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Key concepts of ER: Relation </vt:lpstr>
      <vt:lpstr>Key concepts of ER: Relation</vt:lpstr>
      <vt:lpstr>Key concepts of ER: Relation</vt:lpstr>
      <vt:lpstr>ER Model</vt:lpstr>
      <vt:lpstr>ER Model</vt:lpstr>
      <vt:lpstr>ER Model</vt:lpstr>
      <vt:lpstr>ER Model</vt:lpstr>
      <vt:lpstr>Ternary relationship sets.</vt:lpstr>
      <vt:lpstr>Ternary relationship sets.</vt:lpstr>
      <vt:lpstr>ER Model</vt:lpstr>
      <vt:lpstr>ER Model</vt:lpstr>
      <vt:lpstr>ER Model</vt:lpstr>
      <vt:lpstr>ER Model</vt:lpstr>
      <vt:lpstr>ER Model</vt:lpstr>
      <vt:lpstr>ER Model</vt:lpstr>
      <vt:lpstr>ER Model</vt:lpstr>
      <vt:lpstr>ER Model</vt:lpstr>
      <vt:lpstr>Key concepts of ER: Cardinalities.</vt:lpstr>
      <vt:lpstr>Key concepts of ER: Cardinalities.</vt:lpstr>
      <vt:lpstr>Mapping cardinalities </vt:lpstr>
      <vt:lpstr>Mapping cardinalities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encode cardinality into ER diagrams?</vt:lpstr>
      <vt:lpstr>1:1</vt:lpstr>
      <vt:lpstr>1:N  One to many</vt:lpstr>
      <vt:lpstr>N:1 Many to one</vt:lpstr>
      <vt:lpstr>N:N many to many</vt:lpstr>
      <vt:lpstr>Key concepts of ER: Cardinalities.</vt:lpstr>
      <vt:lpstr>Participation constraints</vt:lpstr>
      <vt:lpstr>Participation constraints</vt:lpstr>
      <vt:lpstr>Participation constraints</vt:lpstr>
      <vt:lpstr>Participation constraints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Let’s fill this.</vt:lpstr>
      <vt:lpstr>Weak entity and weak relation sets.</vt:lpstr>
      <vt:lpstr>Weak Entity-Relation Sets</vt:lpstr>
      <vt:lpstr>Weak Entity-Relation Sets</vt:lpstr>
      <vt:lpstr>Weak Entity-Relation Sets</vt:lpstr>
      <vt:lpstr>Weak entity set and weak relation sets.</vt:lpstr>
      <vt:lpstr>Massively multiplayer online role-playing game</vt:lpstr>
      <vt:lpstr>PowerPoint Presentation</vt:lpstr>
      <vt:lpstr>PowerPoint Presentation</vt:lpstr>
      <vt:lpstr>PowerPoint Presentation</vt:lpstr>
      <vt:lpstr>Recall: please use the symbolism we use in the lectures.</vt:lpstr>
      <vt:lpstr>Previous year Exam Question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SCC.201 Databases</dc:title>
  <dc:creator>Turker, Uraz</dc:creator>
  <cp:lastModifiedBy>Turker, Uraz</cp:lastModifiedBy>
  <cp:revision>4</cp:revision>
  <cp:lastPrinted>2023-01-19T13:08:56Z</cp:lastPrinted>
  <dcterms:created xsi:type="dcterms:W3CDTF">2022-12-05T10:28:28Z</dcterms:created>
  <dcterms:modified xsi:type="dcterms:W3CDTF">2024-01-19T12:12:42Z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0x0101005F3369532941F3409E5738B17359484A</vt:lpwstr>
  </property>
</Properties>
</file>